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450" r:id="rId3"/>
    <p:sldId id="451" r:id="rId4"/>
    <p:sldId id="476" r:id="rId5"/>
    <p:sldId id="381" r:id="rId6"/>
    <p:sldId id="481" r:id="rId7"/>
    <p:sldId id="384" r:id="rId8"/>
    <p:sldId id="305" r:id="rId9"/>
    <p:sldId id="308" r:id="rId10"/>
    <p:sldId id="477" r:id="rId11"/>
    <p:sldId id="385" r:id="rId12"/>
    <p:sldId id="313" r:id="rId13"/>
    <p:sldId id="315" r:id="rId14"/>
    <p:sldId id="317" r:id="rId15"/>
    <p:sldId id="319" r:id="rId16"/>
    <p:sldId id="478" r:id="rId17"/>
    <p:sldId id="291" r:id="rId18"/>
    <p:sldId id="293" r:id="rId19"/>
    <p:sldId id="328" r:id="rId20"/>
    <p:sldId id="479" r:id="rId21"/>
    <p:sldId id="332" r:id="rId22"/>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A00"/>
    <a:srgbClr val="FFFF00"/>
    <a:srgbClr val="FFFC00"/>
    <a:srgbClr val="0432FF"/>
    <a:srgbClr val="00FDFF"/>
    <a:srgbClr val="009900"/>
    <a:srgbClr val="FF9300"/>
    <a:srgbClr val="521B93"/>
    <a:srgbClr val="660033"/>
    <a:srgbClr val="CC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724" autoAdjust="0"/>
    <p:restoredTop sz="96959" autoAdjust="0"/>
  </p:normalViewPr>
  <p:slideViewPr>
    <p:cSldViewPr snapToGrid="0">
      <p:cViewPr>
        <p:scale>
          <a:sx n="90" d="100"/>
          <a:sy n="90" d="100"/>
        </p:scale>
        <p:origin x="-91" y="-58"/>
      </p:cViewPr>
      <p:guideLst>
        <p:guide orient="horz" pos="2160"/>
        <p:guide pos="3840"/>
      </p:guideLst>
    </p:cSldViewPr>
  </p:slideViewPr>
  <p:outlineViewPr>
    <p:cViewPr>
      <p:scale>
        <a:sx n="33" d="100"/>
        <a:sy n="33" d="100"/>
      </p:scale>
      <p:origin x="0" y="-8872"/>
    </p:cViewPr>
  </p:outlineViewPr>
  <p:notesTextViewPr>
    <p:cViewPr>
      <p:scale>
        <a:sx n="1" d="1"/>
        <a:sy n="1" d="1"/>
      </p:scale>
      <p:origin x="0" y="0"/>
    </p:cViewPr>
  </p:notesTextViewPr>
  <p:sorterViewPr>
    <p:cViewPr>
      <p:scale>
        <a:sx n="130" d="100"/>
        <a:sy n="130" d="100"/>
      </p:scale>
      <p:origin x="0" y="3161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3174AC-01A9-42B0-B248-C1D2FF3BCB77}" type="datetimeFigureOut">
              <a:rPr lang="en-US" smtClean="0"/>
              <a:t>1/10/2022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FDD06F-8E3A-4BF7-9257-B5D32B8ED542}" type="slidenum">
              <a:rPr lang="en-US" smtClean="0"/>
              <a:t>‹#›</a:t>
            </a:fld>
            <a:endParaRPr lang="en-US"/>
          </a:p>
        </p:txBody>
      </p:sp>
    </p:spTree>
    <p:extLst>
      <p:ext uri="{BB962C8B-B14F-4D97-AF65-F5344CB8AC3E}">
        <p14:creationId xmlns:p14="http://schemas.microsoft.com/office/powerpoint/2010/main" val="2997079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97F0D896-034E-4146-A2F2-CC1F3F33805E}"/>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xmlns="" id="{5E6BB299-789E-43F2-A3B3-AF375FF318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xmlns="" id="{8D57559C-C182-4C5F-BACA-E419BAD5DC4C}"/>
              </a:ext>
            </a:extLst>
          </p:cNvPr>
          <p:cNvSpPr>
            <a:spLocks noGrp="1"/>
          </p:cNvSpPr>
          <p:nvPr>
            <p:ph type="dt" sz="half" idx="10"/>
          </p:nvPr>
        </p:nvSpPr>
        <p:spPr/>
        <p:txBody>
          <a:bodyPr/>
          <a:lstStyle/>
          <a:p>
            <a:fld id="{D84135AD-863C-43EA-BA59-93157D662488}" type="datetimeFigureOut">
              <a:rPr lang="it-IT" smtClean="0"/>
              <a:t>10/01/2022</a:t>
            </a:fld>
            <a:endParaRPr lang="it-IT"/>
          </a:p>
        </p:txBody>
      </p:sp>
      <p:sp>
        <p:nvSpPr>
          <p:cNvPr id="5" name="Segnaposto piè di pagina 4">
            <a:extLst>
              <a:ext uri="{FF2B5EF4-FFF2-40B4-BE49-F238E27FC236}">
                <a16:creationId xmlns:a16="http://schemas.microsoft.com/office/drawing/2014/main" xmlns="" id="{B5BE12AA-1717-4586-B1F4-4900AF8FA8F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xmlns="" id="{7BA1747E-ED25-4D61-8C5A-667DD7218E98}"/>
              </a:ext>
            </a:extLst>
          </p:cNvPr>
          <p:cNvSpPr>
            <a:spLocks noGrp="1"/>
          </p:cNvSpPr>
          <p:nvPr>
            <p:ph type="sldNum" sz="quarter" idx="12"/>
          </p:nvPr>
        </p:nvSpPr>
        <p:spPr/>
        <p:txBody>
          <a:bodyPr/>
          <a:lstStyle/>
          <a:p>
            <a:fld id="{08B334CD-7564-43DD-B282-0E009C15ED94}" type="slidenum">
              <a:rPr lang="it-IT" smtClean="0"/>
              <a:t>‹#›</a:t>
            </a:fld>
            <a:endParaRPr lang="it-IT"/>
          </a:p>
        </p:txBody>
      </p:sp>
    </p:spTree>
    <p:extLst>
      <p:ext uri="{BB962C8B-B14F-4D97-AF65-F5344CB8AC3E}">
        <p14:creationId xmlns:p14="http://schemas.microsoft.com/office/powerpoint/2010/main" val="19103368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D5164A62-832E-4E46-92C7-084215551B89}"/>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xmlns="" id="{C8695FBA-C79E-46B4-89EF-B0F3783DBC4F}"/>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xmlns="" id="{F4ECC6E8-FE09-4181-A1DB-A9E2703E76C0}"/>
              </a:ext>
            </a:extLst>
          </p:cNvPr>
          <p:cNvSpPr>
            <a:spLocks noGrp="1"/>
          </p:cNvSpPr>
          <p:nvPr>
            <p:ph type="dt" sz="half" idx="10"/>
          </p:nvPr>
        </p:nvSpPr>
        <p:spPr/>
        <p:txBody>
          <a:bodyPr/>
          <a:lstStyle/>
          <a:p>
            <a:fld id="{D84135AD-863C-43EA-BA59-93157D662488}" type="datetimeFigureOut">
              <a:rPr lang="it-IT" smtClean="0"/>
              <a:t>10/01/2022</a:t>
            </a:fld>
            <a:endParaRPr lang="it-IT"/>
          </a:p>
        </p:txBody>
      </p:sp>
      <p:sp>
        <p:nvSpPr>
          <p:cNvPr id="5" name="Segnaposto piè di pagina 4">
            <a:extLst>
              <a:ext uri="{FF2B5EF4-FFF2-40B4-BE49-F238E27FC236}">
                <a16:creationId xmlns:a16="http://schemas.microsoft.com/office/drawing/2014/main" xmlns="" id="{E133CFBD-8300-4399-9CA7-86EE9398125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xmlns="" id="{971E7711-E54F-442F-98C0-DD2EDE8DAE0D}"/>
              </a:ext>
            </a:extLst>
          </p:cNvPr>
          <p:cNvSpPr>
            <a:spLocks noGrp="1"/>
          </p:cNvSpPr>
          <p:nvPr>
            <p:ph type="sldNum" sz="quarter" idx="12"/>
          </p:nvPr>
        </p:nvSpPr>
        <p:spPr/>
        <p:txBody>
          <a:bodyPr/>
          <a:lstStyle/>
          <a:p>
            <a:fld id="{08B334CD-7564-43DD-B282-0E009C15ED94}" type="slidenum">
              <a:rPr lang="it-IT" smtClean="0"/>
              <a:t>‹#›</a:t>
            </a:fld>
            <a:endParaRPr lang="it-IT"/>
          </a:p>
        </p:txBody>
      </p:sp>
    </p:spTree>
    <p:extLst>
      <p:ext uri="{BB962C8B-B14F-4D97-AF65-F5344CB8AC3E}">
        <p14:creationId xmlns:p14="http://schemas.microsoft.com/office/powerpoint/2010/main" val="455840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xmlns="" id="{E618CA5B-7A6C-43D5-AA9E-899015DEC38B}"/>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xmlns="" id="{F1A5A5C4-EFC2-497B-AFEF-18FDCBAB3683}"/>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xmlns="" id="{DDCE3684-72DF-43F0-8276-FFFC887DF91D}"/>
              </a:ext>
            </a:extLst>
          </p:cNvPr>
          <p:cNvSpPr>
            <a:spLocks noGrp="1"/>
          </p:cNvSpPr>
          <p:nvPr>
            <p:ph type="dt" sz="half" idx="10"/>
          </p:nvPr>
        </p:nvSpPr>
        <p:spPr/>
        <p:txBody>
          <a:bodyPr/>
          <a:lstStyle/>
          <a:p>
            <a:fld id="{D84135AD-863C-43EA-BA59-93157D662488}" type="datetimeFigureOut">
              <a:rPr lang="it-IT" smtClean="0"/>
              <a:t>10/01/2022</a:t>
            </a:fld>
            <a:endParaRPr lang="it-IT"/>
          </a:p>
        </p:txBody>
      </p:sp>
      <p:sp>
        <p:nvSpPr>
          <p:cNvPr id="5" name="Segnaposto piè di pagina 4">
            <a:extLst>
              <a:ext uri="{FF2B5EF4-FFF2-40B4-BE49-F238E27FC236}">
                <a16:creationId xmlns:a16="http://schemas.microsoft.com/office/drawing/2014/main" xmlns="" id="{87F5122B-294F-47B1-B27F-ED0347F5A02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xmlns="" id="{4C7C1E8D-5138-4732-8AEB-90750BFBC3AE}"/>
              </a:ext>
            </a:extLst>
          </p:cNvPr>
          <p:cNvSpPr>
            <a:spLocks noGrp="1"/>
          </p:cNvSpPr>
          <p:nvPr>
            <p:ph type="sldNum" sz="quarter" idx="12"/>
          </p:nvPr>
        </p:nvSpPr>
        <p:spPr/>
        <p:txBody>
          <a:bodyPr/>
          <a:lstStyle/>
          <a:p>
            <a:fld id="{08B334CD-7564-43DD-B282-0E009C15ED94}" type="slidenum">
              <a:rPr lang="it-IT" smtClean="0"/>
              <a:t>‹#›</a:t>
            </a:fld>
            <a:endParaRPr lang="it-IT"/>
          </a:p>
        </p:txBody>
      </p:sp>
    </p:spTree>
    <p:extLst>
      <p:ext uri="{BB962C8B-B14F-4D97-AF65-F5344CB8AC3E}">
        <p14:creationId xmlns:p14="http://schemas.microsoft.com/office/powerpoint/2010/main" val="404977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F916DFD2-F7C3-416F-B2E2-7526E12F375B}"/>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xmlns="" id="{C8894460-904B-44DC-8258-6EBAFC88C7A3}"/>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xmlns="" id="{C203DB8E-371F-41C7-B41B-883538AE8CAD}"/>
              </a:ext>
            </a:extLst>
          </p:cNvPr>
          <p:cNvSpPr>
            <a:spLocks noGrp="1"/>
          </p:cNvSpPr>
          <p:nvPr>
            <p:ph type="dt" sz="half" idx="10"/>
          </p:nvPr>
        </p:nvSpPr>
        <p:spPr/>
        <p:txBody>
          <a:bodyPr/>
          <a:lstStyle/>
          <a:p>
            <a:fld id="{D84135AD-863C-43EA-BA59-93157D662488}" type="datetimeFigureOut">
              <a:rPr lang="it-IT" smtClean="0"/>
              <a:t>10/01/2022</a:t>
            </a:fld>
            <a:endParaRPr lang="it-IT"/>
          </a:p>
        </p:txBody>
      </p:sp>
      <p:sp>
        <p:nvSpPr>
          <p:cNvPr id="5" name="Segnaposto piè di pagina 4">
            <a:extLst>
              <a:ext uri="{FF2B5EF4-FFF2-40B4-BE49-F238E27FC236}">
                <a16:creationId xmlns:a16="http://schemas.microsoft.com/office/drawing/2014/main" xmlns="" id="{E19D5C51-BA7E-4093-907D-7E3F3EC7CDF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xmlns="" id="{8D048919-0B2A-4624-855F-B710C0BDE830}"/>
              </a:ext>
            </a:extLst>
          </p:cNvPr>
          <p:cNvSpPr>
            <a:spLocks noGrp="1"/>
          </p:cNvSpPr>
          <p:nvPr>
            <p:ph type="sldNum" sz="quarter" idx="12"/>
          </p:nvPr>
        </p:nvSpPr>
        <p:spPr/>
        <p:txBody>
          <a:bodyPr/>
          <a:lstStyle/>
          <a:p>
            <a:fld id="{08B334CD-7564-43DD-B282-0E009C15ED94}" type="slidenum">
              <a:rPr lang="it-IT" smtClean="0"/>
              <a:t>‹#›</a:t>
            </a:fld>
            <a:endParaRPr lang="it-IT"/>
          </a:p>
        </p:txBody>
      </p:sp>
    </p:spTree>
    <p:extLst>
      <p:ext uri="{BB962C8B-B14F-4D97-AF65-F5344CB8AC3E}">
        <p14:creationId xmlns:p14="http://schemas.microsoft.com/office/powerpoint/2010/main" val="3254700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14F1476D-7C74-4BE9-A286-AF4A0B1EDCAD}"/>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xmlns="" id="{BFD3F146-7410-4230-8C7F-327FA97ECC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xmlns="" id="{1FD70025-8AB0-4089-A603-AA1B524039A7}"/>
              </a:ext>
            </a:extLst>
          </p:cNvPr>
          <p:cNvSpPr>
            <a:spLocks noGrp="1"/>
          </p:cNvSpPr>
          <p:nvPr>
            <p:ph type="dt" sz="half" idx="10"/>
          </p:nvPr>
        </p:nvSpPr>
        <p:spPr/>
        <p:txBody>
          <a:bodyPr/>
          <a:lstStyle/>
          <a:p>
            <a:fld id="{D84135AD-863C-43EA-BA59-93157D662488}" type="datetimeFigureOut">
              <a:rPr lang="it-IT" smtClean="0"/>
              <a:t>10/01/2022</a:t>
            </a:fld>
            <a:endParaRPr lang="it-IT"/>
          </a:p>
        </p:txBody>
      </p:sp>
      <p:sp>
        <p:nvSpPr>
          <p:cNvPr id="5" name="Segnaposto piè di pagina 4">
            <a:extLst>
              <a:ext uri="{FF2B5EF4-FFF2-40B4-BE49-F238E27FC236}">
                <a16:creationId xmlns:a16="http://schemas.microsoft.com/office/drawing/2014/main" xmlns="" id="{D3385E36-A129-4E4A-B4A1-4612DA24BD5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xmlns="" id="{E11CDEBD-1C4D-461E-8EFC-3F89329746DA}"/>
              </a:ext>
            </a:extLst>
          </p:cNvPr>
          <p:cNvSpPr>
            <a:spLocks noGrp="1"/>
          </p:cNvSpPr>
          <p:nvPr>
            <p:ph type="sldNum" sz="quarter" idx="12"/>
          </p:nvPr>
        </p:nvSpPr>
        <p:spPr/>
        <p:txBody>
          <a:bodyPr/>
          <a:lstStyle/>
          <a:p>
            <a:fld id="{08B334CD-7564-43DD-B282-0E009C15ED94}" type="slidenum">
              <a:rPr lang="it-IT" smtClean="0"/>
              <a:t>‹#›</a:t>
            </a:fld>
            <a:endParaRPr lang="it-IT"/>
          </a:p>
        </p:txBody>
      </p:sp>
    </p:spTree>
    <p:extLst>
      <p:ext uri="{BB962C8B-B14F-4D97-AF65-F5344CB8AC3E}">
        <p14:creationId xmlns:p14="http://schemas.microsoft.com/office/powerpoint/2010/main" val="7837764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7704BF31-BFC6-4A1C-A47C-8418009C68FE}"/>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xmlns="" id="{0CE6D0A5-2DAB-453B-8AE5-C8D18DA6BE14}"/>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xmlns="" id="{29C245EE-7DBA-4D54-AB10-11F2A7557CC6}"/>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xmlns="" id="{8840E4A5-674C-4F24-8C27-A3F36F5639A8}"/>
              </a:ext>
            </a:extLst>
          </p:cNvPr>
          <p:cNvSpPr>
            <a:spLocks noGrp="1"/>
          </p:cNvSpPr>
          <p:nvPr>
            <p:ph type="dt" sz="half" idx="10"/>
          </p:nvPr>
        </p:nvSpPr>
        <p:spPr/>
        <p:txBody>
          <a:bodyPr/>
          <a:lstStyle/>
          <a:p>
            <a:fld id="{D84135AD-863C-43EA-BA59-93157D662488}" type="datetimeFigureOut">
              <a:rPr lang="it-IT" smtClean="0"/>
              <a:t>10/01/2022</a:t>
            </a:fld>
            <a:endParaRPr lang="it-IT"/>
          </a:p>
        </p:txBody>
      </p:sp>
      <p:sp>
        <p:nvSpPr>
          <p:cNvPr id="6" name="Segnaposto piè di pagina 5">
            <a:extLst>
              <a:ext uri="{FF2B5EF4-FFF2-40B4-BE49-F238E27FC236}">
                <a16:creationId xmlns:a16="http://schemas.microsoft.com/office/drawing/2014/main" xmlns="" id="{E6599EB7-6374-48B7-BF04-40EFAE67E6A7}"/>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xmlns="" id="{9F0A956C-6C79-4C58-A99E-B0BCB7E9A59D}"/>
              </a:ext>
            </a:extLst>
          </p:cNvPr>
          <p:cNvSpPr>
            <a:spLocks noGrp="1"/>
          </p:cNvSpPr>
          <p:nvPr>
            <p:ph type="sldNum" sz="quarter" idx="12"/>
          </p:nvPr>
        </p:nvSpPr>
        <p:spPr/>
        <p:txBody>
          <a:bodyPr/>
          <a:lstStyle/>
          <a:p>
            <a:fld id="{08B334CD-7564-43DD-B282-0E009C15ED94}" type="slidenum">
              <a:rPr lang="it-IT" smtClean="0"/>
              <a:t>‹#›</a:t>
            </a:fld>
            <a:endParaRPr lang="it-IT"/>
          </a:p>
        </p:txBody>
      </p:sp>
    </p:spTree>
    <p:extLst>
      <p:ext uri="{BB962C8B-B14F-4D97-AF65-F5344CB8AC3E}">
        <p14:creationId xmlns:p14="http://schemas.microsoft.com/office/powerpoint/2010/main" val="37576581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0E2EADC3-A75B-41E2-9E7A-0BFA815092FC}"/>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xmlns="" id="{DBB47B20-9A31-4596-9BFD-1FA0E26CA0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xmlns="" id="{9BA53C00-D809-4A1A-8A22-E8883C6DAA42}"/>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xmlns="" id="{DCE8EFD2-6281-4632-8E69-943804C354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xmlns="" id="{7E3E9EA8-59B2-426E-A37D-7C0CB40F343F}"/>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xmlns="" id="{4FEBD01E-9338-46DA-9EE9-0C08D7C2732B}"/>
              </a:ext>
            </a:extLst>
          </p:cNvPr>
          <p:cNvSpPr>
            <a:spLocks noGrp="1"/>
          </p:cNvSpPr>
          <p:nvPr>
            <p:ph type="dt" sz="half" idx="10"/>
          </p:nvPr>
        </p:nvSpPr>
        <p:spPr/>
        <p:txBody>
          <a:bodyPr/>
          <a:lstStyle/>
          <a:p>
            <a:fld id="{D84135AD-863C-43EA-BA59-93157D662488}" type="datetimeFigureOut">
              <a:rPr lang="it-IT" smtClean="0"/>
              <a:t>10/01/2022</a:t>
            </a:fld>
            <a:endParaRPr lang="it-IT"/>
          </a:p>
        </p:txBody>
      </p:sp>
      <p:sp>
        <p:nvSpPr>
          <p:cNvPr id="8" name="Segnaposto piè di pagina 7">
            <a:extLst>
              <a:ext uri="{FF2B5EF4-FFF2-40B4-BE49-F238E27FC236}">
                <a16:creationId xmlns:a16="http://schemas.microsoft.com/office/drawing/2014/main" xmlns="" id="{344FBF6D-F38A-4D75-A79F-75C065348CD0}"/>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xmlns="" id="{A0D89E27-FC46-48A7-80B3-CBA9023B65F8}"/>
              </a:ext>
            </a:extLst>
          </p:cNvPr>
          <p:cNvSpPr>
            <a:spLocks noGrp="1"/>
          </p:cNvSpPr>
          <p:nvPr>
            <p:ph type="sldNum" sz="quarter" idx="12"/>
          </p:nvPr>
        </p:nvSpPr>
        <p:spPr/>
        <p:txBody>
          <a:bodyPr/>
          <a:lstStyle/>
          <a:p>
            <a:fld id="{08B334CD-7564-43DD-B282-0E009C15ED94}" type="slidenum">
              <a:rPr lang="it-IT" smtClean="0"/>
              <a:t>‹#›</a:t>
            </a:fld>
            <a:endParaRPr lang="it-IT"/>
          </a:p>
        </p:txBody>
      </p:sp>
    </p:spTree>
    <p:extLst>
      <p:ext uri="{BB962C8B-B14F-4D97-AF65-F5344CB8AC3E}">
        <p14:creationId xmlns:p14="http://schemas.microsoft.com/office/powerpoint/2010/main" val="1293878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D29C9E79-CD60-4C1A-9E1C-4E4EC3259FA0}"/>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xmlns="" id="{1FA80325-12C7-41AB-93AD-32246E1C805B}"/>
              </a:ext>
            </a:extLst>
          </p:cNvPr>
          <p:cNvSpPr>
            <a:spLocks noGrp="1"/>
          </p:cNvSpPr>
          <p:nvPr>
            <p:ph type="dt" sz="half" idx="10"/>
          </p:nvPr>
        </p:nvSpPr>
        <p:spPr/>
        <p:txBody>
          <a:bodyPr/>
          <a:lstStyle/>
          <a:p>
            <a:fld id="{D84135AD-863C-43EA-BA59-93157D662488}" type="datetimeFigureOut">
              <a:rPr lang="it-IT" smtClean="0"/>
              <a:t>10/01/2022</a:t>
            </a:fld>
            <a:endParaRPr lang="it-IT"/>
          </a:p>
        </p:txBody>
      </p:sp>
      <p:sp>
        <p:nvSpPr>
          <p:cNvPr id="4" name="Segnaposto piè di pagina 3">
            <a:extLst>
              <a:ext uri="{FF2B5EF4-FFF2-40B4-BE49-F238E27FC236}">
                <a16:creationId xmlns:a16="http://schemas.microsoft.com/office/drawing/2014/main" xmlns="" id="{8108F3E5-190C-479F-99D4-6D45BDDD3DBA}"/>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xmlns="" id="{5AD6D61D-7568-4583-A9AD-3397DE8FC39E}"/>
              </a:ext>
            </a:extLst>
          </p:cNvPr>
          <p:cNvSpPr>
            <a:spLocks noGrp="1"/>
          </p:cNvSpPr>
          <p:nvPr>
            <p:ph type="sldNum" sz="quarter" idx="12"/>
          </p:nvPr>
        </p:nvSpPr>
        <p:spPr/>
        <p:txBody>
          <a:bodyPr/>
          <a:lstStyle/>
          <a:p>
            <a:fld id="{08B334CD-7564-43DD-B282-0E009C15ED94}" type="slidenum">
              <a:rPr lang="it-IT" smtClean="0"/>
              <a:t>‹#›</a:t>
            </a:fld>
            <a:endParaRPr lang="it-IT"/>
          </a:p>
        </p:txBody>
      </p:sp>
    </p:spTree>
    <p:extLst>
      <p:ext uri="{BB962C8B-B14F-4D97-AF65-F5344CB8AC3E}">
        <p14:creationId xmlns:p14="http://schemas.microsoft.com/office/powerpoint/2010/main" val="2295392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xmlns="" id="{0A3C5ADC-90ED-41AB-947A-34B29ECE4F49}"/>
              </a:ext>
            </a:extLst>
          </p:cNvPr>
          <p:cNvSpPr>
            <a:spLocks noGrp="1"/>
          </p:cNvSpPr>
          <p:nvPr>
            <p:ph type="dt" sz="half" idx="10"/>
          </p:nvPr>
        </p:nvSpPr>
        <p:spPr/>
        <p:txBody>
          <a:bodyPr/>
          <a:lstStyle/>
          <a:p>
            <a:fld id="{D84135AD-863C-43EA-BA59-93157D662488}" type="datetimeFigureOut">
              <a:rPr lang="it-IT" smtClean="0"/>
              <a:t>10/01/2022</a:t>
            </a:fld>
            <a:endParaRPr lang="it-IT"/>
          </a:p>
        </p:txBody>
      </p:sp>
      <p:sp>
        <p:nvSpPr>
          <p:cNvPr id="3" name="Segnaposto piè di pagina 2">
            <a:extLst>
              <a:ext uri="{FF2B5EF4-FFF2-40B4-BE49-F238E27FC236}">
                <a16:creationId xmlns:a16="http://schemas.microsoft.com/office/drawing/2014/main" xmlns="" id="{2D47EFE7-DF96-44EB-A0BB-C16DD88832AF}"/>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xmlns="" id="{012235E3-F121-419C-B992-9E5BC40A8093}"/>
              </a:ext>
            </a:extLst>
          </p:cNvPr>
          <p:cNvSpPr>
            <a:spLocks noGrp="1"/>
          </p:cNvSpPr>
          <p:nvPr>
            <p:ph type="sldNum" sz="quarter" idx="12"/>
          </p:nvPr>
        </p:nvSpPr>
        <p:spPr/>
        <p:txBody>
          <a:bodyPr/>
          <a:lstStyle/>
          <a:p>
            <a:fld id="{08B334CD-7564-43DD-B282-0E009C15ED94}" type="slidenum">
              <a:rPr lang="it-IT" smtClean="0"/>
              <a:t>‹#›</a:t>
            </a:fld>
            <a:endParaRPr lang="it-IT"/>
          </a:p>
        </p:txBody>
      </p:sp>
    </p:spTree>
    <p:extLst>
      <p:ext uri="{BB962C8B-B14F-4D97-AF65-F5344CB8AC3E}">
        <p14:creationId xmlns:p14="http://schemas.microsoft.com/office/powerpoint/2010/main" val="20526543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CF177CC7-CA26-4CD5-B63F-C1BE02397F71}"/>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xmlns="" id="{C61FCCDC-A452-4CF5-911F-6F2A9BF0CC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xmlns="" id="{734B1AE7-6151-4C33-9E0C-EBB2E5FE78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xmlns="" id="{97B6FF60-5214-432E-BB09-3B19C5BA45C3}"/>
              </a:ext>
            </a:extLst>
          </p:cNvPr>
          <p:cNvSpPr>
            <a:spLocks noGrp="1"/>
          </p:cNvSpPr>
          <p:nvPr>
            <p:ph type="dt" sz="half" idx="10"/>
          </p:nvPr>
        </p:nvSpPr>
        <p:spPr/>
        <p:txBody>
          <a:bodyPr/>
          <a:lstStyle/>
          <a:p>
            <a:fld id="{D84135AD-863C-43EA-BA59-93157D662488}" type="datetimeFigureOut">
              <a:rPr lang="it-IT" smtClean="0"/>
              <a:t>10/01/2022</a:t>
            </a:fld>
            <a:endParaRPr lang="it-IT"/>
          </a:p>
        </p:txBody>
      </p:sp>
      <p:sp>
        <p:nvSpPr>
          <p:cNvPr id="6" name="Segnaposto piè di pagina 5">
            <a:extLst>
              <a:ext uri="{FF2B5EF4-FFF2-40B4-BE49-F238E27FC236}">
                <a16:creationId xmlns:a16="http://schemas.microsoft.com/office/drawing/2014/main" xmlns="" id="{1FCF8860-58D3-4C06-A513-DEC3DB11BED9}"/>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xmlns="" id="{160084DE-69A9-4ED9-B87B-E693D8791961}"/>
              </a:ext>
            </a:extLst>
          </p:cNvPr>
          <p:cNvSpPr>
            <a:spLocks noGrp="1"/>
          </p:cNvSpPr>
          <p:nvPr>
            <p:ph type="sldNum" sz="quarter" idx="12"/>
          </p:nvPr>
        </p:nvSpPr>
        <p:spPr/>
        <p:txBody>
          <a:bodyPr/>
          <a:lstStyle/>
          <a:p>
            <a:fld id="{08B334CD-7564-43DD-B282-0E009C15ED94}" type="slidenum">
              <a:rPr lang="it-IT" smtClean="0"/>
              <a:t>‹#›</a:t>
            </a:fld>
            <a:endParaRPr lang="it-IT"/>
          </a:p>
        </p:txBody>
      </p:sp>
    </p:spTree>
    <p:extLst>
      <p:ext uri="{BB962C8B-B14F-4D97-AF65-F5344CB8AC3E}">
        <p14:creationId xmlns:p14="http://schemas.microsoft.com/office/powerpoint/2010/main" val="2212915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482C261F-580B-448F-A0F9-2AF47F1BB56B}"/>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xmlns="" id="{A9D2D3ED-6588-4A3E-8D14-9CDE8C8FE2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xmlns="" id="{4AD96520-B85A-4895-ABBD-1DD228A73C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xmlns="" id="{F40245B7-80BE-4E0F-B150-35EDEC173ED1}"/>
              </a:ext>
            </a:extLst>
          </p:cNvPr>
          <p:cNvSpPr>
            <a:spLocks noGrp="1"/>
          </p:cNvSpPr>
          <p:nvPr>
            <p:ph type="dt" sz="half" idx="10"/>
          </p:nvPr>
        </p:nvSpPr>
        <p:spPr/>
        <p:txBody>
          <a:bodyPr/>
          <a:lstStyle/>
          <a:p>
            <a:fld id="{D84135AD-863C-43EA-BA59-93157D662488}" type="datetimeFigureOut">
              <a:rPr lang="it-IT" smtClean="0"/>
              <a:t>10/01/2022</a:t>
            </a:fld>
            <a:endParaRPr lang="it-IT"/>
          </a:p>
        </p:txBody>
      </p:sp>
      <p:sp>
        <p:nvSpPr>
          <p:cNvPr id="6" name="Segnaposto piè di pagina 5">
            <a:extLst>
              <a:ext uri="{FF2B5EF4-FFF2-40B4-BE49-F238E27FC236}">
                <a16:creationId xmlns:a16="http://schemas.microsoft.com/office/drawing/2014/main" xmlns="" id="{BC1FEA95-EAB5-4654-AA73-A0A2E1AEE141}"/>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xmlns="" id="{E1D96B98-FC7F-45B6-AD3B-623F948EF0C4}"/>
              </a:ext>
            </a:extLst>
          </p:cNvPr>
          <p:cNvSpPr>
            <a:spLocks noGrp="1"/>
          </p:cNvSpPr>
          <p:nvPr>
            <p:ph type="sldNum" sz="quarter" idx="12"/>
          </p:nvPr>
        </p:nvSpPr>
        <p:spPr/>
        <p:txBody>
          <a:bodyPr/>
          <a:lstStyle/>
          <a:p>
            <a:fld id="{08B334CD-7564-43DD-B282-0E009C15ED94}" type="slidenum">
              <a:rPr lang="it-IT" smtClean="0"/>
              <a:t>‹#›</a:t>
            </a:fld>
            <a:endParaRPr lang="it-IT"/>
          </a:p>
        </p:txBody>
      </p:sp>
    </p:spTree>
    <p:extLst>
      <p:ext uri="{BB962C8B-B14F-4D97-AF65-F5344CB8AC3E}">
        <p14:creationId xmlns:p14="http://schemas.microsoft.com/office/powerpoint/2010/main" val="5141802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xmlns="" id="{26242EDD-B2C3-492F-9AFF-6350F835F6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xmlns="" id="{19AEB6C6-0585-4BBB-9A6B-A2F222F70A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xmlns="" id="{C532E6EF-61A3-41D7-AA5D-D8E43299BA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4135AD-863C-43EA-BA59-93157D662488}" type="datetimeFigureOut">
              <a:rPr lang="it-IT" smtClean="0"/>
              <a:t>10/01/2022</a:t>
            </a:fld>
            <a:endParaRPr lang="it-IT"/>
          </a:p>
        </p:txBody>
      </p:sp>
      <p:sp>
        <p:nvSpPr>
          <p:cNvPr id="5" name="Segnaposto piè di pagina 4">
            <a:extLst>
              <a:ext uri="{FF2B5EF4-FFF2-40B4-BE49-F238E27FC236}">
                <a16:creationId xmlns:a16="http://schemas.microsoft.com/office/drawing/2014/main" xmlns="" id="{00132F8C-7AD7-4375-9D15-1F6EDB6C32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xmlns="" id="{81DA58D8-D59B-4148-B858-3B0C5F6BC4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B334CD-7564-43DD-B282-0E009C15ED94}" type="slidenum">
              <a:rPr lang="it-IT" smtClean="0"/>
              <a:t>‹#›</a:t>
            </a:fld>
            <a:endParaRPr lang="it-IT"/>
          </a:p>
        </p:txBody>
      </p:sp>
    </p:spTree>
    <p:extLst>
      <p:ext uri="{BB962C8B-B14F-4D97-AF65-F5344CB8AC3E}">
        <p14:creationId xmlns:p14="http://schemas.microsoft.com/office/powerpoint/2010/main" val="9691613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2.xml"/><Relationship Id="rId5" Type="http://schemas.openxmlformats.org/officeDocument/2006/relationships/image" Target="../media/image8.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slide" Target="slide2.xml"/><Relationship Id="rId5" Type="http://schemas.openxmlformats.org/officeDocument/2006/relationships/image" Target="../media/image9.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slide" Target="slide2.xml"/><Relationship Id="rId5" Type="http://schemas.openxmlformats.org/officeDocument/2006/relationships/image" Target="../media/image9.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slide" Target="slide2.xml"/><Relationship Id="rId5" Type="http://schemas.openxmlformats.org/officeDocument/2006/relationships/image" Target="../media/image9.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slide" Target="slide2.xml"/><Relationship Id="rId5" Type="http://schemas.openxmlformats.org/officeDocument/2006/relationships/image" Target="../media/image9.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slide" Target="slide2.xml"/><Relationship Id="rId5" Type="http://schemas.openxmlformats.org/officeDocument/2006/relationships/image" Target="../media/image9.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slide" Target="slide10.xml"/><Relationship Id="rId3" Type="http://schemas.microsoft.com/office/2007/relationships/hdphoto" Target="../media/hdphoto1.wdp"/><Relationship Id="rId7" Type="http://schemas.openxmlformats.org/officeDocument/2006/relationships/slide" Target="slide4.xm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 Target="slide3.xml"/><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slide" Target="slide16.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slide" Target="slide2.xml"/><Relationship Id="rId5" Type="http://schemas.openxmlformats.org/officeDocument/2006/relationships/image" Target="../media/image9.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slide" Target="slide2.xml"/><Relationship Id="rId5" Type="http://schemas.openxmlformats.org/officeDocument/2006/relationships/image" Target="../media/image9.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2.xml"/><Relationship Id="rId5" Type="http://schemas.openxmlformats.org/officeDocument/2006/relationships/image" Target="../media/image8.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slide" Target="slide2.xml"/><Relationship Id="rId5" Type="http://schemas.openxmlformats.org/officeDocument/2006/relationships/image" Target="../media/image9.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slide" Target="slide2.xml"/><Relationship Id="rId5" Type="http://schemas.openxmlformats.org/officeDocument/2006/relationships/image" Target="../media/image10.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slide" Target="slide2.xml"/><Relationship Id="rId5" Type="http://schemas.openxmlformats.org/officeDocument/2006/relationships/image" Target="../media/image8.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F5C74DCA-4D09-4EFC-B598-65F0EA044F32}"/>
              </a:ext>
            </a:extLst>
          </p:cNvPr>
          <p:cNvSpPr>
            <a:spLocks noGrp="1"/>
          </p:cNvSpPr>
          <p:nvPr>
            <p:ph type="subTitle" idx="1"/>
          </p:nvPr>
        </p:nvSpPr>
        <p:spPr/>
        <p:txBody>
          <a:bodyPr/>
          <a:lstStyle/>
          <a:p>
            <a:endParaRPr lang="en-US" dirty="0"/>
          </a:p>
        </p:txBody>
      </p:sp>
      <p:pic>
        <p:nvPicPr>
          <p:cNvPr id="5" name="Picture 4">
            <a:extLst>
              <a:ext uri="{FF2B5EF4-FFF2-40B4-BE49-F238E27FC236}">
                <a16:creationId xmlns:a16="http://schemas.microsoft.com/office/drawing/2014/main" xmlns="" id="{05BF65FC-5396-431F-B0FD-6BC89538D4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96461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8">
            <a:extLst>
              <a:ext uri="{FF2B5EF4-FFF2-40B4-BE49-F238E27FC236}">
                <a16:creationId xmlns:a16="http://schemas.microsoft.com/office/drawing/2014/main" xmlns="" id="{3E12114D-A0C5-4FBA-90AE-A39273F0CDEC}"/>
              </a:ext>
            </a:extLst>
          </p:cNvPr>
          <p:cNvPicPr>
            <a:picLocks noChangeAspect="1"/>
          </p:cNvPicPr>
          <p:nvPr/>
        </p:nvPicPr>
        <p:blipFill rotWithShape="1">
          <a:blip r:embed="rId2">
            <a:duotone>
              <a:prstClr val="black"/>
              <a:srgbClr val="FF9300">
                <a:alpha val="20392"/>
                <a:tint val="45000"/>
                <a:satMod val="400000"/>
              </a:srgbClr>
            </a:duotone>
            <a:alphaModFix amt="5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6681" r="13104" b="13842"/>
          <a:stretch/>
        </p:blipFill>
        <p:spPr>
          <a:xfrm>
            <a:off x="0" y="-2870"/>
            <a:ext cx="12192000" cy="6851993"/>
          </a:xfrm>
          <a:prstGeom prst="rect">
            <a:avLst/>
          </a:prstGeom>
        </p:spPr>
      </p:pic>
      <p:pic>
        <p:nvPicPr>
          <p:cNvPr id="1027" name="Picture 3"/>
          <p:cNvPicPr>
            <a:picLocks noChangeAspect="1" noChangeArrowheads="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795136" y="5182548"/>
            <a:ext cx="2580607" cy="1397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6600450"/>
            <a:ext cx="10796411" cy="2515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Oval 3"/>
          <p:cNvSpPr/>
          <p:nvPr/>
        </p:nvSpPr>
        <p:spPr>
          <a:xfrm>
            <a:off x="10492027" y="5834939"/>
            <a:ext cx="2241672" cy="2224292"/>
          </a:xfrm>
          <a:prstGeom prst="ellipse">
            <a:avLst/>
          </a:prstGeom>
          <a:solidFill>
            <a:schemeClr val="bg1"/>
          </a:solid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28"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3872" t="21209" r="33064" b="21000"/>
          <a:stretch/>
        </p:blipFill>
        <p:spPr bwMode="auto">
          <a:xfrm>
            <a:off x="11246415" y="5910411"/>
            <a:ext cx="829764" cy="815810"/>
          </a:xfrm>
          <a:prstGeom prst="rect">
            <a:avLst/>
          </a:prstGeom>
          <a:solidFill>
            <a:schemeClr val="bg1"/>
          </a:solidFill>
          <a:ln>
            <a:noFill/>
          </a:ln>
          <a:effectLst/>
        </p:spPr>
      </p:pic>
      <p:sp>
        <p:nvSpPr>
          <p:cNvPr id="9" name="TextBox 8">
            <a:extLst>
              <a:ext uri="{FF2B5EF4-FFF2-40B4-BE49-F238E27FC236}">
                <a16:creationId xmlns:a16="http://schemas.microsoft.com/office/drawing/2014/main" xmlns="" id="{30FA693B-0087-6943-81D0-D9EB4275CFA1}"/>
              </a:ext>
            </a:extLst>
          </p:cNvPr>
          <p:cNvSpPr txBox="1"/>
          <p:nvPr/>
        </p:nvSpPr>
        <p:spPr>
          <a:xfrm>
            <a:off x="3251541" y="28025"/>
            <a:ext cx="6000750" cy="646331"/>
          </a:xfrm>
          <a:prstGeom prst="rect">
            <a:avLst/>
          </a:prstGeom>
          <a:noFill/>
        </p:spPr>
        <p:txBody>
          <a:bodyPr wrap="square" rtlCol="0">
            <a:spAutoFit/>
          </a:bodyPr>
          <a:lstStyle/>
          <a:p>
            <a:pPr algn="ctr"/>
            <a:r>
              <a:rPr lang="en-US" sz="3600" b="1" dirty="0">
                <a:solidFill>
                  <a:srgbClr val="002060"/>
                </a:solidFill>
                <a:latin typeface="Times New Roman" panose="02020603050405020304" pitchFamily="18" charset="0"/>
                <a:ea typeface="MingLiU" panose="02020509000000000000" pitchFamily="49" charset="-120"/>
                <a:cs typeface="Times New Roman" panose="02020603050405020304" pitchFamily="18" charset="0"/>
              </a:rPr>
              <a:t>Participation</a:t>
            </a:r>
          </a:p>
        </p:txBody>
      </p:sp>
      <p:sp>
        <p:nvSpPr>
          <p:cNvPr id="10" name="TextBox 9">
            <a:extLst>
              <a:ext uri="{FF2B5EF4-FFF2-40B4-BE49-F238E27FC236}">
                <a16:creationId xmlns:a16="http://schemas.microsoft.com/office/drawing/2014/main" xmlns="" id="{81939006-DAFE-AF4B-86BB-1E8CF3B5B1DC}"/>
              </a:ext>
            </a:extLst>
          </p:cNvPr>
          <p:cNvSpPr txBox="1"/>
          <p:nvPr/>
        </p:nvSpPr>
        <p:spPr>
          <a:xfrm>
            <a:off x="1720333" y="780106"/>
            <a:ext cx="10592999" cy="5565626"/>
          </a:xfrm>
          <a:prstGeom prst="rect">
            <a:avLst/>
          </a:prstGeom>
          <a:noFill/>
        </p:spPr>
        <p:txBody>
          <a:bodyPr wrap="square" rtlCol="0">
            <a:spAutoFit/>
          </a:bodyPr>
          <a:lstStyle/>
          <a:p>
            <a:pPr marL="457200" indent="-457200">
              <a:lnSpc>
                <a:spcPts val="3000"/>
              </a:lnSpc>
              <a:spcBef>
                <a:spcPts val="200"/>
              </a:spcBef>
              <a:spcAft>
                <a:spcPts val="200"/>
              </a:spcAft>
              <a:buAutoNum type="arabicPeriod"/>
            </a:pPr>
            <a:r>
              <a:rPr lang="en-US" sz="2800" dirty="0">
                <a:solidFill>
                  <a:srgbClr val="002060"/>
                </a:solidFill>
                <a:latin typeface="Times New Roman" panose="02020603050405020304" pitchFamily="18" charset="0"/>
                <a:ea typeface="MingLiU" panose="02020509000000000000" pitchFamily="49" charset="-120"/>
                <a:cs typeface="Times New Roman" panose="02020603050405020304" pitchFamily="18" charset="0"/>
              </a:rPr>
              <a:t>Introduction of one of the key elements of Synodal Church: Participation</a:t>
            </a:r>
          </a:p>
          <a:p>
            <a:pPr marL="450850" indent="-450850">
              <a:lnSpc>
                <a:spcPts val="3000"/>
              </a:lnSpc>
              <a:spcBef>
                <a:spcPts val="200"/>
              </a:spcBef>
              <a:spcAft>
                <a:spcPts val="200"/>
              </a:spcAft>
              <a:buAutoNum type="arabicPeriod" startAt="2"/>
            </a:pPr>
            <a:r>
              <a:rPr lang="en-US" altLang="zh-TW" sz="2800" dirty="0">
                <a:solidFill>
                  <a:srgbClr val="002060"/>
                </a:solidFill>
                <a:latin typeface="Times New Roman" panose="02020603050405020304" pitchFamily="18" charset="0"/>
                <a:ea typeface="MingLiU" panose="02020509000000000000" pitchFamily="49" charset="-120"/>
                <a:cs typeface="Times New Roman" panose="02020603050405020304" pitchFamily="18" charset="0"/>
              </a:rPr>
              <a:t>Cultivating the ambience of </a:t>
            </a:r>
            <a:r>
              <a:rPr lang="en-US" altLang="zh-TW" sz="2800" dirty="0" err="1">
                <a:solidFill>
                  <a:srgbClr val="002060"/>
                </a:solidFill>
                <a:latin typeface="Times New Roman" panose="02020603050405020304" pitchFamily="18" charset="0"/>
                <a:ea typeface="MingLiU" panose="02020509000000000000" pitchFamily="49" charset="-120"/>
                <a:cs typeface="Times New Roman" panose="02020603050405020304" pitchFamily="18" charset="0"/>
              </a:rPr>
              <a:t>Synodality</a:t>
            </a:r>
            <a:r>
              <a:rPr lang="en-US" altLang="zh-TW" sz="2800" dirty="0">
                <a:solidFill>
                  <a:srgbClr val="002060"/>
                </a:solidFill>
                <a:latin typeface="Times New Roman" panose="02020603050405020304" pitchFamily="18" charset="0"/>
                <a:ea typeface="MingLiU" panose="02020509000000000000" pitchFamily="49" charset="-120"/>
                <a:cs typeface="Times New Roman" panose="02020603050405020304" pitchFamily="18" charset="0"/>
              </a:rPr>
              <a:t> through our prayer</a:t>
            </a:r>
            <a:r>
              <a:rPr lang="en-US" sz="2800" dirty="0">
                <a:solidFill>
                  <a:srgbClr val="002060"/>
                </a:solidFill>
                <a:latin typeface="Times New Roman" panose="02020603050405020304" pitchFamily="18" charset="0"/>
                <a:ea typeface="MingLiU" panose="02020509000000000000" pitchFamily="49" charset="-120"/>
                <a:cs typeface="Times New Roman" panose="02020603050405020304" pitchFamily="18" charset="0"/>
              </a:rPr>
              <a:t> </a:t>
            </a:r>
          </a:p>
          <a:p>
            <a:pPr>
              <a:lnSpc>
                <a:spcPts val="3000"/>
              </a:lnSpc>
              <a:spcBef>
                <a:spcPts val="200"/>
              </a:spcBef>
              <a:spcAft>
                <a:spcPts val="200"/>
              </a:spcAft>
              <a:tabLst>
                <a:tab pos="350838" algn="l"/>
              </a:tabLst>
            </a:pPr>
            <a:r>
              <a:rPr lang="en-US" sz="2800" dirty="0">
                <a:solidFill>
                  <a:srgbClr val="002060"/>
                </a:solidFill>
                <a:latin typeface="Times New Roman" panose="02020603050405020304" pitchFamily="18" charset="0"/>
                <a:ea typeface="MingLiU" panose="02020509000000000000" pitchFamily="49" charset="-120"/>
                <a:cs typeface="Times New Roman" panose="02020603050405020304" pitchFamily="18" charset="0"/>
              </a:rPr>
              <a:t>     Bible reading (for reference)</a:t>
            </a:r>
          </a:p>
          <a:p>
            <a:pPr marL="1443037" indent="-457200">
              <a:lnSpc>
                <a:spcPts val="3000"/>
              </a:lnSpc>
              <a:spcBef>
                <a:spcPts val="200"/>
              </a:spcBef>
              <a:spcAft>
                <a:spcPts val="200"/>
              </a:spcAft>
              <a:buFont typeface="Wingdings" pitchFamily="2" charset="2"/>
              <a:buChar char="Ø"/>
            </a:pPr>
            <a:r>
              <a:rPr lang="en-GB" altLang="zh-TW" sz="2800" dirty="0">
                <a:solidFill>
                  <a:srgbClr val="002060"/>
                </a:solidFill>
                <a:latin typeface="Times New Roman" panose="02020603050405020304" pitchFamily="18" charset="0"/>
                <a:ea typeface="MingLiU" panose="02020509000000000000" pitchFamily="49" charset="-120"/>
                <a:cs typeface="Times New Roman" panose="02020603050405020304" pitchFamily="18" charset="0"/>
              </a:rPr>
              <a:t> Mt 25:31-46 ;  Lk 12:35-40 ;  Mk 9:38-48 ;  Lk 14:12-14</a:t>
            </a:r>
          </a:p>
          <a:p>
            <a:pPr marL="1443037" indent="-457200">
              <a:lnSpc>
                <a:spcPts val="3000"/>
              </a:lnSpc>
              <a:spcBef>
                <a:spcPts val="200"/>
              </a:spcBef>
              <a:spcAft>
                <a:spcPts val="200"/>
              </a:spcAft>
              <a:buFont typeface="Wingdings" pitchFamily="2" charset="2"/>
              <a:buChar char="Ø"/>
            </a:pPr>
            <a:endParaRPr lang="en-GB" altLang="zh-TW" sz="2800" dirty="0">
              <a:solidFill>
                <a:srgbClr val="002060"/>
              </a:solidFill>
              <a:latin typeface="Times New Roman" panose="02020603050405020304" pitchFamily="18" charset="0"/>
              <a:ea typeface="MingLiU" panose="02020509000000000000" pitchFamily="49" charset="-120"/>
              <a:cs typeface="Times New Roman" panose="02020603050405020304" pitchFamily="18" charset="0"/>
            </a:endParaRPr>
          </a:p>
          <a:p>
            <a:pPr marL="985837">
              <a:lnSpc>
                <a:spcPts val="3000"/>
              </a:lnSpc>
              <a:spcBef>
                <a:spcPts val="200"/>
              </a:spcBef>
              <a:spcAft>
                <a:spcPts val="200"/>
              </a:spcAft>
            </a:pPr>
            <a:endParaRPr lang="en-US" sz="2800" dirty="0">
              <a:solidFill>
                <a:srgbClr val="0070C0"/>
              </a:solidFill>
              <a:latin typeface="Times New Roman" panose="02020603050405020304" pitchFamily="18" charset="0"/>
              <a:ea typeface="MingLiU" panose="02020509000000000000" pitchFamily="49" charset="-120"/>
              <a:cs typeface="Times New Roman" panose="02020603050405020304" pitchFamily="18" charset="0"/>
            </a:endParaRPr>
          </a:p>
          <a:p>
            <a:pPr marL="450850" indent="-450850">
              <a:lnSpc>
                <a:spcPts val="3000"/>
              </a:lnSpc>
              <a:spcBef>
                <a:spcPts val="200"/>
              </a:spcBef>
              <a:spcAft>
                <a:spcPts val="200"/>
              </a:spcAft>
              <a:buFont typeface="+mj-lt"/>
              <a:buAutoNum type="arabicPeriod" startAt="3"/>
            </a:pPr>
            <a:r>
              <a:rPr lang="en-GB" altLang="zh-TW" sz="2800" dirty="0">
                <a:latin typeface="Times New Roman" panose="02020603050405020304" pitchFamily="18" charset="0"/>
                <a:ea typeface="MingLiU" panose="02020509000000000000" pitchFamily="49" charset="-120"/>
                <a:cs typeface="Times New Roman" panose="02020603050405020304" pitchFamily="18" charset="0"/>
              </a:rPr>
              <a:t>Way of enhancing </a:t>
            </a:r>
            <a:r>
              <a:rPr lang="en-GB" altLang="zh-TW" sz="2800" dirty="0" err="1">
                <a:latin typeface="Times New Roman" panose="02020603050405020304" pitchFamily="18" charset="0"/>
                <a:ea typeface="MingLiU" panose="02020509000000000000" pitchFamily="49" charset="-120"/>
                <a:cs typeface="Times New Roman" panose="02020603050405020304" pitchFamily="18" charset="0"/>
              </a:rPr>
              <a:t>Synodality</a:t>
            </a:r>
            <a:endParaRPr lang="en-GB" altLang="zh-TW" sz="2800" dirty="0">
              <a:latin typeface="Times New Roman" panose="02020603050405020304" pitchFamily="18" charset="0"/>
              <a:ea typeface="MingLiU" panose="02020509000000000000" pitchFamily="49" charset="-120"/>
              <a:cs typeface="Times New Roman" panose="02020603050405020304" pitchFamily="18" charset="0"/>
            </a:endParaRPr>
          </a:p>
          <a:p>
            <a:pPr marL="1443037" indent="-457200">
              <a:lnSpc>
                <a:spcPts val="3000"/>
              </a:lnSpc>
              <a:spcBef>
                <a:spcPts val="200"/>
              </a:spcBef>
              <a:spcAft>
                <a:spcPts val="200"/>
              </a:spcAft>
              <a:buFont typeface="Wingdings" pitchFamily="2" charset="2"/>
              <a:buChar char="Ø"/>
            </a:pPr>
            <a:r>
              <a:rPr lang="en-GB" altLang="zh-TW" sz="2800" dirty="0">
                <a:latin typeface="Times New Roman" panose="02020603050405020304" pitchFamily="18" charset="0"/>
                <a:ea typeface="MingLiU" panose="02020509000000000000" pitchFamily="49" charset="-120"/>
                <a:cs typeface="Times New Roman" panose="02020603050405020304" pitchFamily="18" charset="0"/>
              </a:rPr>
              <a:t>Practice of Spiritual Conversation (Refer to the related session in this </a:t>
            </a:r>
            <a:r>
              <a:rPr lang="en-GB" altLang="zh-TW" sz="2800" dirty="0" err="1">
                <a:latin typeface="Times New Roman" panose="02020603050405020304" pitchFamily="18" charset="0"/>
                <a:ea typeface="MingLiU" panose="02020509000000000000" pitchFamily="49" charset="-120"/>
                <a:cs typeface="Times New Roman" panose="02020603050405020304" pitchFamily="18" charset="0"/>
              </a:rPr>
              <a:t>powerpoint</a:t>
            </a:r>
            <a:r>
              <a:rPr lang="en-GB" altLang="zh-TW" sz="2800" dirty="0">
                <a:latin typeface="Times New Roman" panose="02020603050405020304" pitchFamily="18" charset="0"/>
                <a:ea typeface="MingLiU" panose="02020509000000000000" pitchFamily="49" charset="-120"/>
                <a:cs typeface="Times New Roman" panose="02020603050405020304" pitchFamily="18" charset="0"/>
              </a:rPr>
              <a:t>)</a:t>
            </a:r>
          </a:p>
          <a:p>
            <a:pPr marL="450850" indent="-450850">
              <a:lnSpc>
                <a:spcPts val="3000"/>
              </a:lnSpc>
              <a:spcBef>
                <a:spcPts val="200"/>
              </a:spcBef>
              <a:spcAft>
                <a:spcPts val="200"/>
              </a:spcAft>
              <a:buAutoNum type="arabicPeriod" startAt="4"/>
            </a:pPr>
            <a:r>
              <a:rPr lang="en-US" sz="2800" dirty="0">
                <a:latin typeface="Times New Roman" pitchFamily="18" charset="0"/>
                <a:cs typeface="Times New Roman" pitchFamily="18" charset="0"/>
              </a:rPr>
              <a:t>Items of Questionnaire on ‘Participation’</a:t>
            </a:r>
          </a:p>
          <a:p>
            <a:pPr marL="1482725" indent="-506413">
              <a:lnSpc>
                <a:spcPts val="3000"/>
              </a:lnSpc>
              <a:spcBef>
                <a:spcPts val="200"/>
              </a:spcBef>
              <a:spcAft>
                <a:spcPts val="200"/>
              </a:spcAft>
              <a:buFont typeface="Wingdings" pitchFamily="2" charset="2"/>
              <a:buChar char="Ø"/>
            </a:pPr>
            <a:r>
              <a:rPr lang="en-US" sz="2800" dirty="0">
                <a:latin typeface="Times New Roman" pitchFamily="18" charset="0"/>
                <a:cs typeface="Times New Roman" pitchFamily="18" charset="0"/>
              </a:rPr>
              <a:t>Themes 5-7 (Refer to the related session in this </a:t>
            </a:r>
            <a:r>
              <a:rPr lang="en-US" sz="2800" dirty="0" err="1">
                <a:latin typeface="Times New Roman" pitchFamily="18" charset="0"/>
                <a:cs typeface="Times New Roman" pitchFamily="18" charset="0"/>
              </a:rPr>
              <a:t>powerpoint</a:t>
            </a:r>
            <a:r>
              <a:rPr lang="en-US" sz="2800" dirty="0">
                <a:latin typeface="Times New Roman" pitchFamily="18" charset="0"/>
                <a:cs typeface="Times New Roman" pitchFamily="18" charset="0"/>
              </a:rPr>
              <a:t>)</a:t>
            </a:r>
          </a:p>
          <a:p>
            <a:endParaRPr lang="en-US" sz="2400" dirty="0"/>
          </a:p>
        </p:txBody>
      </p:sp>
      <p:pic>
        <p:nvPicPr>
          <p:cNvPr id="2050"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538" t="5955" r="6122"/>
          <a:stretch/>
        </p:blipFill>
        <p:spPr bwMode="auto">
          <a:xfrm>
            <a:off x="-23593" y="0"/>
            <a:ext cx="1820862" cy="1371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Slide Number Placeholder 1">
            <a:extLst>
              <a:ext uri="{FF2B5EF4-FFF2-40B4-BE49-F238E27FC236}">
                <a16:creationId xmlns:a16="http://schemas.microsoft.com/office/drawing/2014/main" xmlns="" id="{4827061D-5B25-C14A-BD1C-FBEE0ADEEA60}"/>
              </a:ext>
            </a:extLst>
          </p:cNvPr>
          <p:cNvSpPr>
            <a:spLocks noGrp="1"/>
          </p:cNvSpPr>
          <p:nvPr>
            <p:ph type="sldNum" sz="quarter" idx="12"/>
          </p:nvPr>
        </p:nvSpPr>
        <p:spPr>
          <a:xfrm>
            <a:off x="8610600" y="6356350"/>
            <a:ext cx="2743200" cy="365125"/>
          </a:xfrm>
        </p:spPr>
        <p:txBody>
          <a:bodyPr/>
          <a:lstStyle/>
          <a:p>
            <a:fld id="{08B334CD-7564-43DD-B282-0E009C15ED94}" type="slidenum">
              <a:rPr lang="it-IT" smtClean="0">
                <a:solidFill>
                  <a:srgbClr val="292934">
                    <a:tint val="75000"/>
                  </a:srgbClr>
                </a:solidFill>
              </a:rPr>
              <a:pPr/>
              <a:t>10</a:t>
            </a:fld>
            <a:endParaRPr lang="it-IT" dirty="0">
              <a:solidFill>
                <a:srgbClr val="292934">
                  <a:tint val="75000"/>
                </a:srgbClr>
              </a:solidFill>
            </a:endParaRPr>
          </a:p>
        </p:txBody>
      </p:sp>
    </p:spTree>
    <p:extLst>
      <p:ext uri="{BB962C8B-B14F-4D97-AF65-F5344CB8AC3E}">
        <p14:creationId xmlns:p14="http://schemas.microsoft.com/office/powerpoint/2010/main" val="6401670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xmlns="" id="{3E12114D-A0C5-4FBA-90AE-A39273F0CD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438"/>
            <a:ext cx="12192000" cy="6847562"/>
          </a:xfrm>
          <a:prstGeom prst="rect">
            <a:avLst/>
          </a:prstGeom>
        </p:spPr>
      </p:pic>
      <p:sp>
        <p:nvSpPr>
          <p:cNvPr id="2" name="TextBox 1">
            <a:extLst>
              <a:ext uri="{FF2B5EF4-FFF2-40B4-BE49-F238E27FC236}">
                <a16:creationId xmlns:a16="http://schemas.microsoft.com/office/drawing/2014/main" xmlns="" id="{99BCD016-53E3-9248-8C9A-0742CABDC159}"/>
              </a:ext>
            </a:extLst>
          </p:cNvPr>
          <p:cNvSpPr txBox="1"/>
          <p:nvPr/>
        </p:nvSpPr>
        <p:spPr>
          <a:xfrm>
            <a:off x="3001811" y="153027"/>
            <a:ext cx="6490390" cy="954107"/>
          </a:xfrm>
          <a:prstGeom prst="rect">
            <a:avLst/>
          </a:prstGeom>
          <a:noFill/>
        </p:spPr>
        <p:txBody>
          <a:bodyPr wrap="square" rtlCol="0">
            <a:spAutoFit/>
          </a:bodyPr>
          <a:lstStyle/>
          <a:p>
            <a:pPr algn="ctr"/>
            <a:r>
              <a:rPr lang="en-GB" altLang="zh-TW" sz="3600" b="1" dirty="0">
                <a:solidFill>
                  <a:srgbClr val="002060"/>
                </a:solidFill>
                <a:latin typeface="Times New Roman" pitchFamily="18" charset="0"/>
                <a:cs typeface="Times New Roman" pitchFamily="18" charset="0"/>
              </a:rPr>
              <a:t>Participation</a:t>
            </a:r>
          </a:p>
          <a:p>
            <a:pPr algn="ctr"/>
            <a:r>
              <a:rPr lang="en-GB" altLang="zh-TW" sz="2000" dirty="0">
                <a:latin typeface="Times New Roman" pitchFamily="18" charset="0"/>
                <a:cs typeface="Times New Roman" pitchFamily="18" charset="0"/>
              </a:rPr>
              <a:t>The 2</a:t>
            </a:r>
            <a:r>
              <a:rPr lang="en-GB" altLang="zh-TW" sz="2000" baseline="30000" dirty="0">
                <a:latin typeface="Times New Roman" pitchFamily="18" charset="0"/>
                <a:cs typeface="Times New Roman" pitchFamily="18" charset="0"/>
              </a:rPr>
              <a:t>nd</a:t>
            </a:r>
            <a:r>
              <a:rPr lang="en-GB" altLang="zh-TW" sz="2000" dirty="0">
                <a:latin typeface="Times New Roman" pitchFamily="18" charset="0"/>
                <a:cs typeface="Times New Roman" pitchFamily="18" charset="0"/>
              </a:rPr>
              <a:t> Key Element of Synodal Church</a:t>
            </a:r>
            <a:endParaRPr lang="en-US" sz="2000" dirty="0">
              <a:latin typeface="Times New Roman" pitchFamily="18" charset="0"/>
              <a:cs typeface="Times New Roman" pitchFamily="18" charset="0"/>
            </a:endParaRPr>
          </a:p>
        </p:txBody>
      </p:sp>
      <p:sp>
        <p:nvSpPr>
          <p:cNvPr id="7" name="Title 3">
            <a:extLst>
              <a:ext uri="{FF2B5EF4-FFF2-40B4-BE49-F238E27FC236}">
                <a16:creationId xmlns:a16="http://schemas.microsoft.com/office/drawing/2014/main" xmlns="" id="{ACE8B98A-96BB-4642-8C9D-22B3F0964903}"/>
              </a:ext>
            </a:extLst>
          </p:cNvPr>
          <p:cNvSpPr txBox="1">
            <a:spLocks/>
          </p:cNvSpPr>
          <p:nvPr/>
        </p:nvSpPr>
        <p:spPr>
          <a:xfrm>
            <a:off x="162126" y="1447059"/>
            <a:ext cx="11867748" cy="4426430"/>
          </a:xfrm>
          <a:prstGeom prst="rect">
            <a:avLst/>
          </a:prstGeom>
          <a:solidFill>
            <a:srgbClr val="FF9300">
              <a:alpha val="15294"/>
            </a:srgbClr>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600" dirty="0">
                <a:solidFill>
                  <a:srgbClr val="C00000"/>
                </a:solidFill>
                <a:latin typeface="Times New Roman" pitchFamily="18" charset="0"/>
                <a:cs typeface="Times New Roman" pitchFamily="18" charset="0"/>
              </a:rPr>
              <a:t>A call for the involvement of all who belong to the people of God </a:t>
            </a:r>
            <a:r>
              <a:rPr lang="zh-TW" altLang="en-US" sz="2600" dirty="0">
                <a:solidFill>
                  <a:srgbClr val="002060"/>
                </a:solidFill>
                <a:latin typeface="Times New Roman" pitchFamily="18" charset="0"/>
                <a:cs typeface="Times New Roman" pitchFamily="18" charset="0"/>
              </a:rPr>
              <a:t>一</a:t>
            </a:r>
            <a:r>
              <a:rPr lang="en-US" sz="2600" dirty="0">
                <a:solidFill>
                  <a:srgbClr val="002060"/>
                </a:solidFill>
                <a:latin typeface="Times New Roman" pitchFamily="18" charset="0"/>
                <a:cs typeface="Times New Roman" pitchFamily="18" charset="0"/>
              </a:rPr>
              <a:t> laity, consecrated and ordained </a:t>
            </a:r>
            <a:r>
              <a:rPr lang="zh-TW" altLang="en-US" sz="2600" dirty="0">
                <a:solidFill>
                  <a:srgbClr val="002060"/>
                </a:solidFill>
                <a:latin typeface="Times New Roman" pitchFamily="18" charset="0"/>
                <a:cs typeface="Times New Roman" pitchFamily="18" charset="0"/>
              </a:rPr>
              <a:t>⼀</a:t>
            </a:r>
            <a:r>
              <a:rPr lang="en-US" sz="2600" dirty="0">
                <a:solidFill>
                  <a:srgbClr val="002060"/>
                </a:solidFill>
                <a:latin typeface="Times New Roman" pitchFamily="18" charset="0"/>
                <a:cs typeface="Times New Roman" pitchFamily="18" charset="0"/>
              </a:rPr>
              <a:t> to engage in the exercise of deep and respectful listening to one another. This listening creates space for us to hear the Holy Spirit together, and guides our aspirations for the church of the T</a:t>
            </a:r>
            <a:r>
              <a:rPr lang="de-DE" sz="2600" dirty="0" err="1">
                <a:solidFill>
                  <a:srgbClr val="002060"/>
                </a:solidFill>
                <a:latin typeface="Times New Roman" pitchFamily="18" charset="0"/>
                <a:cs typeface="Times New Roman" pitchFamily="18" charset="0"/>
              </a:rPr>
              <a:t>hird</a:t>
            </a:r>
            <a:r>
              <a:rPr lang="de-DE" sz="2600" dirty="0">
                <a:solidFill>
                  <a:srgbClr val="002060"/>
                </a:solidFill>
                <a:latin typeface="Times New Roman" pitchFamily="18" charset="0"/>
                <a:cs typeface="Times New Roman" pitchFamily="18" charset="0"/>
              </a:rPr>
              <a:t> </a:t>
            </a:r>
            <a:r>
              <a:rPr lang="en-US" sz="2600" dirty="0">
                <a:solidFill>
                  <a:srgbClr val="002060"/>
                </a:solidFill>
                <a:latin typeface="Times New Roman" pitchFamily="18" charset="0"/>
                <a:cs typeface="Times New Roman" pitchFamily="18" charset="0"/>
              </a:rPr>
              <a:t>Millennium .</a:t>
            </a:r>
            <a:br>
              <a:rPr lang="en-US" sz="2600" dirty="0">
                <a:solidFill>
                  <a:srgbClr val="002060"/>
                </a:solidFill>
                <a:latin typeface="Times New Roman" pitchFamily="18" charset="0"/>
                <a:cs typeface="Times New Roman" pitchFamily="18" charset="0"/>
              </a:rPr>
            </a:br>
            <a:r>
              <a:rPr lang="en-US" sz="2600" dirty="0">
                <a:solidFill>
                  <a:srgbClr val="002060"/>
                </a:solidFill>
                <a:latin typeface="Times New Roman" pitchFamily="18" charset="0"/>
                <a:cs typeface="Times New Roman" pitchFamily="18" charset="0"/>
              </a:rPr>
              <a:t/>
            </a:r>
            <a:br>
              <a:rPr lang="en-US" sz="2600" dirty="0">
                <a:solidFill>
                  <a:srgbClr val="002060"/>
                </a:solidFill>
                <a:latin typeface="Times New Roman" pitchFamily="18" charset="0"/>
                <a:cs typeface="Times New Roman" pitchFamily="18" charset="0"/>
              </a:rPr>
            </a:br>
            <a:r>
              <a:rPr lang="en-US" sz="2600" dirty="0">
                <a:solidFill>
                  <a:srgbClr val="C00000"/>
                </a:solidFill>
                <a:latin typeface="Times New Roman" pitchFamily="18" charset="0"/>
                <a:cs typeface="Times New Roman" pitchFamily="18" charset="0"/>
              </a:rPr>
              <a:t>Participation is based on the fact that all the faithful are qualified and called to serve </a:t>
            </a:r>
            <a:r>
              <a:rPr lang="en-US" sz="2600" dirty="0">
                <a:solidFill>
                  <a:srgbClr val="002060"/>
                </a:solidFill>
                <a:latin typeface="Times New Roman" pitchFamily="18" charset="0"/>
                <a:cs typeface="Times New Roman" pitchFamily="18" charset="0"/>
              </a:rPr>
              <a:t>one another through the gifts they have each received from the holy spirit. In a synod all church the whole community, in the free and rich diversity of its members, </a:t>
            </a:r>
            <a:r>
              <a:rPr lang="en-GB" sz="2600" dirty="0" err="1">
                <a:solidFill>
                  <a:srgbClr val="002060"/>
                </a:solidFill>
                <a:latin typeface="Times New Roman" pitchFamily="18" charset="0"/>
                <a:cs typeface="Times New Roman" pitchFamily="18" charset="0"/>
              </a:rPr>
              <a:t>i</a:t>
            </a:r>
            <a:r>
              <a:rPr lang="en-US" sz="2600" dirty="0">
                <a:solidFill>
                  <a:srgbClr val="002060"/>
                </a:solidFill>
                <a:latin typeface="Times New Roman" pitchFamily="18" charset="0"/>
                <a:cs typeface="Times New Roman" pitchFamily="18" charset="0"/>
              </a:rPr>
              <a:t>s called together </a:t>
            </a:r>
            <a:r>
              <a:rPr lang="en-US" sz="2600" dirty="0">
                <a:solidFill>
                  <a:srgbClr val="C00000"/>
                </a:solidFill>
                <a:latin typeface="Times New Roman" pitchFamily="18" charset="0"/>
                <a:cs typeface="Times New Roman" pitchFamily="18" charset="0"/>
              </a:rPr>
              <a:t>to pray, listen, </a:t>
            </a:r>
            <a:r>
              <a:rPr lang="en-US" sz="2600" dirty="0" err="1">
                <a:solidFill>
                  <a:srgbClr val="C00000"/>
                </a:solidFill>
                <a:latin typeface="Times New Roman" pitchFamily="18" charset="0"/>
                <a:cs typeface="Times New Roman" pitchFamily="18" charset="0"/>
              </a:rPr>
              <a:t>analyse</a:t>
            </a:r>
            <a:r>
              <a:rPr lang="en-US" sz="2600" dirty="0">
                <a:solidFill>
                  <a:srgbClr val="C00000"/>
                </a:solidFill>
                <a:latin typeface="Times New Roman" pitchFamily="18" charset="0"/>
                <a:cs typeface="Times New Roman" pitchFamily="18" charset="0"/>
              </a:rPr>
              <a:t>, dialogue, discern and offer advice </a:t>
            </a:r>
            <a:r>
              <a:rPr lang="en-US" sz="2600" dirty="0">
                <a:solidFill>
                  <a:srgbClr val="002060"/>
                </a:solidFill>
                <a:latin typeface="Times New Roman" pitchFamily="18" charset="0"/>
                <a:cs typeface="Times New Roman" pitchFamily="18" charset="0"/>
              </a:rPr>
              <a:t>on making a pastoral decisions which correspond as closely as possible to </a:t>
            </a:r>
            <a:r>
              <a:rPr lang="en-US" sz="2600" dirty="0">
                <a:solidFill>
                  <a:srgbClr val="C00000"/>
                </a:solidFill>
                <a:latin typeface="Times New Roman" pitchFamily="18" charset="0"/>
                <a:cs typeface="Times New Roman" pitchFamily="18" charset="0"/>
              </a:rPr>
              <a:t>God’s will</a:t>
            </a:r>
            <a:r>
              <a:rPr lang="en-US" sz="2600" dirty="0">
                <a:solidFill>
                  <a:srgbClr val="002060"/>
                </a:solidFill>
                <a:latin typeface="Times New Roman" pitchFamily="18" charset="0"/>
                <a:cs typeface="Times New Roman" pitchFamily="18" charset="0"/>
              </a:rPr>
              <a:t>. G</a:t>
            </a:r>
            <a:r>
              <a:rPr lang="fr-FR" sz="2600" dirty="0" err="1">
                <a:solidFill>
                  <a:srgbClr val="002060"/>
                </a:solidFill>
                <a:latin typeface="Times New Roman" pitchFamily="18" charset="0"/>
                <a:cs typeface="Times New Roman" pitchFamily="18" charset="0"/>
              </a:rPr>
              <a:t>enuine</a:t>
            </a:r>
            <a:r>
              <a:rPr lang="fr-FR" sz="2600" dirty="0">
                <a:solidFill>
                  <a:srgbClr val="002060"/>
                </a:solidFill>
                <a:latin typeface="Times New Roman" pitchFamily="18" charset="0"/>
                <a:cs typeface="Times New Roman" pitchFamily="18" charset="0"/>
              </a:rPr>
              <a:t> </a:t>
            </a:r>
            <a:r>
              <a:rPr lang="en-US" sz="2600" dirty="0">
                <a:solidFill>
                  <a:srgbClr val="002060"/>
                </a:solidFill>
                <a:latin typeface="Times New Roman" pitchFamily="18" charset="0"/>
                <a:cs typeface="Times New Roman" pitchFamily="18" charset="0"/>
              </a:rPr>
              <a:t>efforts must be made to ensure the involvement of those at the margins or who feel excluded.</a:t>
            </a:r>
            <a:r>
              <a:rPr lang="en-US" sz="2400" dirty="0">
                <a:solidFill>
                  <a:srgbClr val="002060"/>
                </a:solidFill>
                <a:latin typeface="Times New Roman" pitchFamily="18" charset="0"/>
                <a:cs typeface="Times New Roman" pitchFamily="18" charset="0"/>
              </a:rPr>
              <a:t/>
            </a:r>
            <a:br>
              <a:rPr lang="en-US" sz="2400" dirty="0">
                <a:solidFill>
                  <a:srgbClr val="002060"/>
                </a:solidFill>
                <a:latin typeface="Times New Roman" pitchFamily="18" charset="0"/>
                <a:cs typeface="Times New Roman" pitchFamily="18" charset="0"/>
              </a:rPr>
            </a:br>
            <a:r>
              <a:rPr lang="en-US" sz="2400" dirty="0">
                <a:solidFill>
                  <a:srgbClr val="002060"/>
                </a:solidFill>
                <a:latin typeface="Times New Roman" pitchFamily="18" charset="0"/>
                <a:cs typeface="Times New Roman" pitchFamily="18" charset="0"/>
              </a:rPr>
              <a:t>                       </a:t>
            </a:r>
            <a:endParaRPr lang="en-US" sz="2000" dirty="0">
              <a:solidFill>
                <a:srgbClr val="002060"/>
              </a:solidFill>
              <a:latin typeface="Times New Roman" pitchFamily="18" charset="0"/>
              <a:cs typeface="Times New Roman" pitchFamily="18" charset="0"/>
            </a:endParaRPr>
          </a:p>
        </p:txBody>
      </p:sp>
      <p:sp>
        <p:nvSpPr>
          <p:cNvPr id="6" name="Slide Number Placeholder 1">
            <a:extLst>
              <a:ext uri="{FF2B5EF4-FFF2-40B4-BE49-F238E27FC236}">
                <a16:creationId xmlns:a16="http://schemas.microsoft.com/office/drawing/2014/main" xmlns="" id="{8F81D06A-9188-CB4F-84C1-910CFE421731}"/>
              </a:ext>
            </a:extLst>
          </p:cNvPr>
          <p:cNvSpPr>
            <a:spLocks noGrp="1"/>
          </p:cNvSpPr>
          <p:nvPr>
            <p:ph type="sldNum" sz="quarter" idx="12"/>
          </p:nvPr>
        </p:nvSpPr>
        <p:spPr>
          <a:xfrm>
            <a:off x="8610600" y="6356350"/>
            <a:ext cx="2743200" cy="365125"/>
          </a:xfrm>
        </p:spPr>
        <p:txBody>
          <a:bodyPr/>
          <a:lstStyle/>
          <a:p>
            <a:fld id="{08B334CD-7564-43DD-B282-0E009C15ED94}" type="slidenum">
              <a:rPr lang="it-IT" smtClean="0">
                <a:solidFill>
                  <a:srgbClr val="292934">
                    <a:tint val="75000"/>
                  </a:srgbClr>
                </a:solidFill>
              </a:rPr>
              <a:pPr/>
              <a:t>11</a:t>
            </a:fld>
            <a:endParaRPr lang="it-IT" dirty="0">
              <a:solidFill>
                <a:srgbClr val="292934">
                  <a:tint val="75000"/>
                </a:srgbClr>
              </a:solidFill>
            </a:endParaRPr>
          </a:p>
        </p:txBody>
      </p:sp>
    </p:spTree>
    <p:extLst>
      <p:ext uri="{BB962C8B-B14F-4D97-AF65-F5344CB8AC3E}">
        <p14:creationId xmlns:p14="http://schemas.microsoft.com/office/powerpoint/2010/main" val="23950445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xmlns="" id="{3E12114D-A0C5-4FBA-90AE-A39273F0CD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47562"/>
          </a:xfrm>
          <a:prstGeom prst="rect">
            <a:avLst/>
          </a:prstGeom>
        </p:spPr>
      </p:pic>
      <p:sp>
        <p:nvSpPr>
          <p:cNvPr id="5" name="TextBox 4">
            <a:extLst>
              <a:ext uri="{FF2B5EF4-FFF2-40B4-BE49-F238E27FC236}">
                <a16:creationId xmlns:a16="http://schemas.microsoft.com/office/drawing/2014/main" xmlns="" id="{E0729F77-9297-E149-A47F-F83B49A39CE6}"/>
              </a:ext>
            </a:extLst>
          </p:cNvPr>
          <p:cNvSpPr txBox="1"/>
          <p:nvPr/>
        </p:nvSpPr>
        <p:spPr>
          <a:xfrm>
            <a:off x="1951462" y="141394"/>
            <a:ext cx="10050038" cy="6494085"/>
          </a:xfrm>
          <a:prstGeom prst="rect">
            <a:avLst/>
          </a:prstGeom>
          <a:solidFill>
            <a:srgbClr val="FF9300">
              <a:alpha val="14510"/>
            </a:srgbClr>
          </a:solidFill>
        </p:spPr>
        <p:txBody>
          <a:bodyPr wrap="square">
            <a:spAutoFit/>
          </a:bodyPr>
          <a:lstStyle/>
          <a:p>
            <a:r>
              <a:rPr lang="en-CA" sz="1600" dirty="0">
                <a:highlight>
                  <a:srgbClr val="FFFF00"/>
                </a:highlight>
                <a:latin typeface="Calibri" pitchFamily="34" charset="0"/>
                <a:cs typeface="Calibri" pitchFamily="34" charset="0"/>
              </a:rPr>
              <a:t>Matthew 25:31-46 </a:t>
            </a:r>
            <a:r>
              <a:rPr lang="en-CA" sz="1600" dirty="0">
                <a:latin typeface="Calibri" pitchFamily="34" charset="0"/>
                <a:cs typeface="Calibri" pitchFamily="34" charset="0"/>
              </a:rPr>
              <a:t/>
            </a:r>
            <a:br>
              <a:rPr lang="en-CA" sz="1600" dirty="0">
                <a:latin typeface="Calibri" pitchFamily="34" charset="0"/>
                <a:cs typeface="Calibri" pitchFamily="34" charset="0"/>
              </a:rPr>
            </a:br>
            <a:r>
              <a:rPr lang="en-US" altLang="zh-TW" sz="1600" dirty="0">
                <a:solidFill>
                  <a:srgbClr val="333333"/>
                </a:solidFill>
                <a:latin typeface="Calibri" pitchFamily="34" charset="0"/>
                <a:ea typeface="Times New Roman" panose="02020603050405020304" pitchFamily="18" charset="0"/>
                <a:cs typeface="Calibri" pitchFamily="34" charset="0"/>
              </a:rPr>
              <a:t>31.</a:t>
            </a:r>
            <a:r>
              <a:rPr lang="zh-TW" altLang="en-US" sz="1600" dirty="0">
                <a:solidFill>
                  <a:srgbClr val="333333"/>
                </a:solidFill>
                <a:latin typeface="Calibri" pitchFamily="34" charset="0"/>
                <a:ea typeface="Times New Roman" panose="02020603050405020304" pitchFamily="18" charset="0"/>
                <a:cs typeface="Calibri" pitchFamily="34" charset="0"/>
              </a:rPr>
              <a:t> </a:t>
            </a:r>
            <a:r>
              <a:rPr lang="en-CA" sz="1600" dirty="0">
                <a:solidFill>
                  <a:srgbClr val="333333"/>
                </a:solidFill>
                <a:latin typeface="Calibri" pitchFamily="34" charset="0"/>
                <a:ea typeface="Times New Roman" panose="02020603050405020304" pitchFamily="18" charset="0"/>
                <a:cs typeface="Calibri" pitchFamily="34" charset="0"/>
              </a:rPr>
              <a:t>“When the Son of man comes in his glory, escorted by all the angels, then he will take his seat on his throne of glory. </a:t>
            </a:r>
            <a:r>
              <a:rPr lang="en-CA" sz="1600" dirty="0">
                <a:latin typeface="Calibri" panose="020F0502020204030204" pitchFamily="34" charset="0"/>
                <a:ea typeface="PMingLiU" panose="02020500000000000000" pitchFamily="18" charset="-120"/>
                <a:cs typeface="Calibri" pitchFamily="34" charset="0"/>
              </a:rPr>
              <a:t/>
            </a:r>
            <a:br>
              <a:rPr lang="en-CA" sz="1600" dirty="0">
                <a:latin typeface="Calibri" panose="020F0502020204030204" pitchFamily="34" charset="0"/>
                <a:ea typeface="PMingLiU" panose="02020500000000000000" pitchFamily="18" charset="-120"/>
                <a:cs typeface="Calibri" pitchFamily="34" charset="0"/>
              </a:rPr>
            </a:br>
            <a:r>
              <a:rPr lang="en-US" altLang="zh-TW" sz="1600" dirty="0">
                <a:latin typeface="Calibri" panose="020F0502020204030204" pitchFamily="34" charset="0"/>
                <a:ea typeface="PMingLiU" panose="02020500000000000000" pitchFamily="18" charset="-120"/>
                <a:cs typeface="Calibri" pitchFamily="34" charset="0"/>
              </a:rPr>
              <a:t>32.</a:t>
            </a:r>
            <a:r>
              <a:rPr lang="zh-TW" altLang="en-US" sz="1600" dirty="0">
                <a:latin typeface="Calibri" panose="020F0502020204030204" pitchFamily="34" charset="0"/>
                <a:ea typeface="PMingLiU" panose="02020500000000000000" pitchFamily="18" charset="-120"/>
                <a:cs typeface="Calibri" pitchFamily="34" charset="0"/>
              </a:rPr>
              <a:t> </a:t>
            </a:r>
            <a:r>
              <a:rPr lang="en-CA" sz="1600" dirty="0">
                <a:solidFill>
                  <a:srgbClr val="333333"/>
                </a:solidFill>
                <a:latin typeface="Calibri" pitchFamily="34" charset="0"/>
                <a:ea typeface="Times New Roman" panose="02020603050405020304" pitchFamily="18" charset="0"/>
                <a:cs typeface="Calibri" pitchFamily="34" charset="0"/>
              </a:rPr>
              <a:t>All nations will be assembled before him and he will separate people one from another as the shepherd separates </a:t>
            </a:r>
          </a:p>
          <a:p>
            <a:r>
              <a:rPr lang="en-CA" sz="1600" dirty="0">
                <a:solidFill>
                  <a:srgbClr val="333333"/>
                </a:solidFill>
                <a:latin typeface="Calibri" pitchFamily="34" charset="0"/>
                <a:ea typeface="Times New Roman" panose="02020603050405020304" pitchFamily="18" charset="0"/>
                <a:cs typeface="Calibri" pitchFamily="34" charset="0"/>
              </a:rPr>
              <a:t>      sheep from goats. </a:t>
            </a:r>
            <a:r>
              <a:rPr lang="en-CA" sz="1600" dirty="0">
                <a:latin typeface="Calibri" panose="020F0502020204030204" pitchFamily="34" charset="0"/>
                <a:ea typeface="PMingLiU" panose="02020500000000000000" pitchFamily="18" charset="-120"/>
                <a:cs typeface="Calibri" pitchFamily="34" charset="0"/>
              </a:rPr>
              <a:t/>
            </a:r>
            <a:br>
              <a:rPr lang="en-CA" sz="1600" dirty="0">
                <a:latin typeface="Calibri" panose="020F0502020204030204" pitchFamily="34" charset="0"/>
                <a:ea typeface="PMingLiU" panose="02020500000000000000" pitchFamily="18" charset="-120"/>
                <a:cs typeface="Calibri" pitchFamily="34" charset="0"/>
              </a:rPr>
            </a:br>
            <a:r>
              <a:rPr lang="en-US" altLang="zh-TW" sz="1600" dirty="0">
                <a:latin typeface="Calibri" panose="020F0502020204030204" pitchFamily="34" charset="0"/>
                <a:ea typeface="PMingLiU" panose="02020500000000000000" pitchFamily="18" charset="-120"/>
                <a:cs typeface="Calibri" pitchFamily="34" charset="0"/>
              </a:rPr>
              <a:t>33.</a:t>
            </a:r>
            <a:r>
              <a:rPr lang="zh-TW" altLang="en-US" sz="1600" dirty="0">
                <a:latin typeface="Calibri" panose="020F0502020204030204" pitchFamily="34" charset="0"/>
                <a:ea typeface="PMingLiU" panose="02020500000000000000" pitchFamily="18" charset="-120"/>
                <a:cs typeface="Calibri" pitchFamily="34" charset="0"/>
              </a:rPr>
              <a:t> </a:t>
            </a:r>
            <a:r>
              <a:rPr lang="en-CA" sz="1600" dirty="0">
                <a:solidFill>
                  <a:srgbClr val="333333"/>
                </a:solidFill>
                <a:latin typeface="Calibri" pitchFamily="34" charset="0"/>
                <a:ea typeface="Times New Roman" panose="02020603050405020304" pitchFamily="18" charset="0"/>
                <a:cs typeface="Calibri" pitchFamily="34" charset="0"/>
              </a:rPr>
              <a:t>He will place the sheep on his right hand and the goats on his left. </a:t>
            </a:r>
            <a:r>
              <a:rPr lang="en-CA" sz="1600" dirty="0">
                <a:latin typeface="Calibri" panose="020F0502020204030204" pitchFamily="34" charset="0"/>
                <a:ea typeface="PMingLiU" panose="02020500000000000000" pitchFamily="18" charset="-120"/>
                <a:cs typeface="Calibri" pitchFamily="34" charset="0"/>
              </a:rPr>
              <a:t/>
            </a:r>
            <a:br>
              <a:rPr lang="en-CA" sz="1600" dirty="0">
                <a:latin typeface="Calibri" panose="020F0502020204030204" pitchFamily="34" charset="0"/>
                <a:ea typeface="PMingLiU" panose="02020500000000000000" pitchFamily="18" charset="-120"/>
                <a:cs typeface="Calibri" pitchFamily="34" charset="0"/>
              </a:rPr>
            </a:br>
            <a:r>
              <a:rPr lang="en-US" altLang="zh-TW" sz="1600" dirty="0">
                <a:latin typeface="Calibri" panose="020F0502020204030204" pitchFamily="34" charset="0"/>
                <a:ea typeface="PMingLiU" panose="02020500000000000000" pitchFamily="18" charset="-120"/>
                <a:cs typeface="Calibri" pitchFamily="34" charset="0"/>
              </a:rPr>
              <a:t>34.</a:t>
            </a:r>
            <a:r>
              <a:rPr lang="zh-TW" altLang="en-US" sz="1600" dirty="0">
                <a:latin typeface="Calibri" panose="020F0502020204030204" pitchFamily="34" charset="0"/>
                <a:ea typeface="PMingLiU" panose="02020500000000000000" pitchFamily="18" charset="-120"/>
                <a:cs typeface="Calibri" pitchFamily="34" charset="0"/>
              </a:rPr>
              <a:t> </a:t>
            </a:r>
            <a:r>
              <a:rPr lang="en-CA" sz="1600" dirty="0">
                <a:solidFill>
                  <a:srgbClr val="333333"/>
                </a:solidFill>
                <a:latin typeface="Calibri" pitchFamily="34" charset="0"/>
                <a:ea typeface="Times New Roman" panose="02020603050405020304" pitchFamily="18" charset="0"/>
                <a:cs typeface="Calibri" pitchFamily="34" charset="0"/>
              </a:rPr>
              <a:t>Then the King will say to those on his right hand, ”Come, you whom my Father has blessed, take as your heritage</a:t>
            </a:r>
          </a:p>
          <a:p>
            <a:r>
              <a:rPr lang="en-CA" sz="1600" dirty="0">
                <a:solidFill>
                  <a:srgbClr val="333333"/>
                </a:solidFill>
                <a:latin typeface="Calibri" pitchFamily="34" charset="0"/>
                <a:ea typeface="Times New Roman" panose="02020603050405020304" pitchFamily="18" charset="0"/>
                <a:cs typeface="Calibri" pitchFamily="34" charset="0"/>
              </a:rPr>
              <a:t>       the kingdom prepared for you since the foundation of the world. </a:t>
            </a:r>
            <a:r>
              <a:rPr lang="en-CA" sz="1600" dirty="0">
                <a:latin typeface="Calibri" panose="020F0502020204030204" pitchFamily="34" charset="0"/>
                <a:ea typeface="PMingLiU" panose="02020500000000000000" pitchFamily="18" charset="-120"/>
                <a:cs typeface="Calibri" pitchFamily="34" charset="0"/>
              </a:rPr>
              <a:t/>
            </a:r>
            <a:br>
              <a:rPr lang="en-CA" sz="1600" dirty="0">
                <a:latin typeface="Calibri" panose="020F0502020204030204" pitchFamily="34" charset="0"/>
                <a:ea typeface="PMingLiU" panose="02020500000000000000" pitchFamily="18" charset="-120"/>
                <a:cs typeface="Calibri" pitchFamily="34" charset="0"/>
              </a:rPr>
            </a:br>
            <a:r>
              <a:rPr lang="en-US" altLang="zh-TW" sz="1600" dirty="0">
                <a:latin typeface="Calibri" panose="020F0502020204030204" pitchFamily="34" charset="0"/>
                <a:ea typeface="PMingLiU" panose="02020500000000000000" pitchFamily="18" charset="-120"/>
                <a:cs typeface="Calibri" pitchFamily="34" charset="0"/>
              </a:rPr>
              <a:t>35.</a:t>
            </a:r>
            <a:r>
              <a:rPr lang="zh-TW" altLang="en-US" sz="1600" dirty="0">
                <a:latin typeface="Calibri" panose="020F0502020204030204" pitchFamily="34" charset="0"/>
                <a:ea typeface="PMingLiU" panose="02020500000000000000" pitchFamily="18" charset="-120"/>
                <a:cs typeface="Calibri" pitchFamily="34" charset="0"/>
              </a:rPr>
              <a:t> </a:t>
            </a:r>
            <a:r>
              <a:rPr lang="en-CA" sz="1600" dirty="0">
                <a:solidFill>
                  <a:srgbClr val="333333"/>
                </a:solidFill>
                <a:latin typeface="Calibri" pitchFamily="34" charset="0"/>
                <a:ea typeface="Times New Roman" panose="02020603050405020304" pitchFamily="18" charset="0"/>
                <a:cs typeface="Calibri" pitchFamily="34" charset="0"/>
              </a:rPr>
              <a:t>For I was hungry and you gave me food, I was thirsty and you gave me drink, I was a stranger and you made me</a:t>
            </a:r>
          </a:p>
          <a:p>
            <a:r>
              <a:rPr lang="en-CA" sz="1600" dirty="0">
                <a:solidFill>
                  <a:srgbClr val="333333"/>
                </a:solidFill>
                <a:latin typeface="Calibri" pitchFamily="34" charset="0"/>
                <a:ea typeface="Times New Roman" panose="02020603050405020304" pitchFamily="18" charset="0"/>
                <a:cs typeface="Calibri" pitchFamily="34" charset="0"/>
              </a:rPr>
              <a:t>      welcome, </a:t>
            </a:r>
            <a:r>
              <a:rPr lang="en-CA" sz="1600" dirty="0">
                <a:latin typeface="Calibri" panose="020F0502020204030204" pitchFamily="34" charset="0"/>
                <a:ea typeface="PMingLiU" panose="02020500000000000000" pitchFamily="18" charset="-120"/>
                <a:cs typeface="Calibri" pitchFamily="34" charset="0"/>
              </a:rPr>
              <a:t/>
            </a:r>
            <a:br>
              <a:rPr lang="en-CA" sz="1600" dirty="0">
                <a:latin typeface="Calibri" panose="020F0502020204030204" pitchFamily="34" charset="0"/>
                <a:ea typeface="PMingLiU" panose="02020500000000000000" pitchFamily="18" charset="-120"/>
                <a:cs typeface="Calibri" pitchFamily="34" charset="0"/>
              </a:rPr>
            </a:br>
            <a:r>
              <a:rPr lang="en-US" altLang="zh-TW" sz="1600" dirty="0">
                <a:latin typeface="Calibri" panose="020F0502020204030204" pitchFamily="34" charset="0"/>
                <a:ea typeface="PMingLiU" panose="02020500000000000000" pitchFamily="18" charset="-120"/>
                <a:cs typeface="Calibri" pitchFamily="34" charset="0"/>
              </a:rPr>
              <a:t>36.</a:t>
            </a:r>
            <a:r>
              <a:rPr lang="zh-TW" altLang="en-US" sz="1600" dirty="0">
                <a:latin typeface="Calibri" panose="020F0502020204030204" pitchFamily="34" charset="0"/>
                <a:ea typeface="PMingLiU" panose="02020500000000000000" pitchFamily="18" charset="-120"/>
                <a:cs typeface="Calibri" pitchFamily="34" charset="0"/>
              </a:rPr>
              <a:t> </a:t>
            </a:r>
            <a:r>
              <a:rPr lang="en-CA" sz="1600" dirty="0">
                <a:solidFill>
                  <a:srgbClr val="333333"/>
                </a:solidFill>
                <a:latin typeface="Calibri" pitchFamily="34" charset="0"/>
                <a:ea typeface="Times New Roman" panose="02020603050405020304" pitchFamily="18" charset="0"/>
                <a:cs typeface="Calibri" pitchFamily="34" charset="0"/>
              </a:rPr>
              <a:t>lacking clothes and you clothed me, sick and you visited me, in prison and you came to see me.“ </a:t>
            </a:r>
            <a:r>
              <a:rPr lang="en-CA" sz="1600" dirty="0">
                <a:latin typeface="Calibri" panose="020F0502020204030204" pitchFamily="34" charset="0"/>
                <a:ea typeface="PMingLiU" panose="02020500000000000000" pitchFamily="18" charset="-120"/>
                <a:cs typeface="Calibri" pitchFamily="34" charset="0"/>
              </a:rPr>
              <a:t/>
            </a:r>
            <a:br>
              <a:rPr lang="en-CA" sz="1600" dirty="0">
                <a:latin typeface="Calibri" panose="020F0502020204030204" pitchFamily="34" charset="0"/>
                <a:ea typeface="PMingLiU" panose="02020500000000000000" pitchFamily="18" charset="-120"/>
                <a:cs typeface="Calibri" pitchFamily="34" charset="0"/>
              </a:rPr>
            </a:br>
            <a:r>
              <a:rPr lang="en-US" altLang="zh-TW" sz="1600" dirty="0">
                <a:latin typeface="Calibri" panose="020F0502020204030204" pitchFamily="34" charset="0"/>
                <a:ea typeface="PMingLiU" panose="02020500000000000000" pitchFamily="18" charset="-120"/>
                <a:cs typeface="Calibri" pitchFamily="34" charset="0"/>
              </a:rPr>
              <a:t>37.</a:t>
            </a:r>
            <a:r>
              <a:rPr lang="zh-TW" altLang="en-US" sz="1600" dirty="0">
                <a:latin typeface="Calibri" panose="020F0502020204030204" pitchFamily="34" charset="0"/>
                <a:ea typeface="PMingLiU" panose="02020500000000000000" pitchFamily="18" charset="-120"/>
                <a:cs typeface="Calibri" pitchFamily="34" charset="0"/>
              </a:rPr>
              <a:t> </a:t>
            </a:r>
            <a:r>
              <a:rPr lang="en-CA" sz="1600" dirty="0">
                <a:solidFill>
                  <a:srgbClr val="333333"/>
                </a:solidFill>
                <a:latin typeface="Calibri" pitchFamily="34" charset="0"/>
                <a:ea typeface="Times New Roman" panose="02020603050405020304" pitchFamily="18" charset="0"/>
                <a:cs typeface="Calibri" pitchFamily="34" charset="0"/>
              </a:rPr>
              <a:t>Then the upright will say to him in reply, ”Lord, when did we see you hungry and feed you, or thirsty and give you</a:t>
            </a:r>
          </a:p>
          <a:p>
            <a:r>
              <a:rPr lang="en-CA" sz="1600" dirty="0">
                <a:solidFill>
                  <a:srgbClr val="333333"/>
                </a:solidFill>
                <a:latin typeface="Calibri" pitchFamily="34" charset="0"/>
                <a:ea typeface="Times New Roman" panose="02020603050405020304" pitchFamily="18" charset="0"/>
                <a:cs typeface="Calibri" pitchFamily="34" charset="0"/>
              </a:rPr>
              <a:t>       drink? </a:t>
            </a:r>
            <a:r>
              <a:rPr lang="en-CA" sz="1600" dirty="0">
                <a:latin typeface="Calibri" panose="020F0502020204030204" pitchFamily="34" charset="0"/>
                <a:ea typeface="PMingLiU" panose="02020500000000000000" pitchFamily="18" charset="-120"/>
                <a:cs typeface="Calibri" pitchFamily="34" charset="0"/>
              </a:rPr>
              <a:t/>
            </a:r>
            <a:br>
              <a:rPr lang="en-CA" sz="1600" dirty="0">
                <a:latin typeface="Calibri" panose="020F0502020204030204" pitchFamily="34" charset="0"/>
                <a:ea typeface="PMingLiU" panose="02020500000000000000" pitchFamily="18" charset="-120"/>
                <a:cs typeface="Calibri" pitchFamily="34" charset="0"/>
              </a:rPr>
            </a:br>
            <a:r>
              <a:rPr lang="en-US" altLang="zh-TW" sz="1600" dirty="0">
                <a:latin typeface="Calibri" panose="020F0502020204030204" pitchFamily="34" charset="0"/>
                <a:ea typeface="PMingLiU" panose="02020500000000000000" pitchFamily="18" charset="-120"/>
                <a:cs typeface="Calibri" pitchFamily="34" charset="0"/>
              </a:rPr>
              <a:t>38.</a:t>
            </a:r>
            <a:r>
              <a:rPr lang="zh-TW" altLang="en-US" sz="1600" dirty="0">
                <a:latin typeface="Calibri" panose="020F0502020204030204" pitchFamily="34" charset="0"/>
                <a:ea typeface="PMingLiU" panose="02020500000000000000" pitchFamily="18" charset="-120"/>
                <a:cs typeface="Calibri" pitchFamily="34" charset="0"/>
              </a:rPr>
              <a:t> </a:t>
            </a:r>
            <a:r>
              <a:rPr lang="en-CA" sz="1600" dirty="0">
                <a:solidFill>
                  <a:srgbClr val="333333"/>
                </a:solidFill>
                <a:latin typeface="Calibri" pitchFamily="34" charset="0"/>
                <a:ea typeface="Times New Roman" panose="02020603050405020304" pitchFamily="18" charset="0"/>
                <a:cs typeface="Calibri" pitchFamily="34" charset="0"/>
              </a:rPr>
              <a:t>When did we see you a stranger and make you welcome, lacking clothes and clothe you? </a:t>
            </a:r>
            <a:r>
              <a:rPr lang="en-CA" sz="1600" dirty="0">
                <a:latin typeface="Calibri" panose="020F0502020204030204" pitchFamily="34" charset="0"/>
                <a:ea typeface="PMingLiU" panose="02020500000000000000" pitchFamily="18" charset="-120"/>
                <a:cs typeface="Calibri" pitchFamily="34" charset="0"/>
              </a:rPr>
              <a:t/>
            </a:r>
            <a:br>
              <a:rPr lang="en-CA" sz="1600" dirty="0">
                <a:latin typeface="Calibri" panose="020F0502020204030204" pitchFamily="34" charset="0"/>
                <a:ea typeface="PMingLiU" panose="02020500000000000000" pitchFamily="18" charset="-120"/>
                <a:cs typeface="Calibri" pitchFamily="34" charset="0"/>
              </a:rPr>
            </a:br>
            <a:r>
              <a:rPr lang="en-US" altLang="zh-TW" sz="1600" dirty="0">
                <a:latin typeface="Calibri" panose="020F0502020204030204" pitchFamily="34" charset="0"/>
                <a:ea typeface="PMingLiU" panose="02020500000000000000" pitchFamily="18" charset="-120"/>
                <a:cs typeface="Calibri" pitchFamily="34" charset="0"/>
              </a:rPr>
              <a:t>39.</a:t>
            </a:r>
            <a:r>
              <a:rPr lang="zh-TW" altLang="en-US" sz="1600" dirty="0">
                <a:latin typeface="Calibri" panose="020F0502020204030204" pitchFamily="34" charset="0"/>
                <a:ea typeface="PMingLiU" panose="02020500000000000000" pitchFamily="18" charset="-120"/>
                <a:cs typeface="Calibri" pitchFamily="34" charset="0"/>
              </a:rPr>
              <a:t> </a:t>
            </a:r>
            <a:r>
              <a:rPr lang="en-CA" sz="1600" dirty="0">
                <a:solidFill>
                  <a:srgbClr val="333333"/>
                </a:solidFill>
                <a:latin typeface="Calibri" pitchFamily="34" charset="0"/>
                <a:ea typeface="Times New Roman" panose="02020603050405020304" pitchFamily="18" charset="0"/>
                <a:cs typeface="Calibri" pitchFamily="34" charset="0"/>
              </a:rPr>
              <a:t>When did we find you sick or in prison and go to see you?“ </a:t>
            </a:r>
            <a:r>
              <a:rPr lang="en-CA" sz="1600" dirty="0">
                <a:latin typeface="Calibri" panose="020F0502020204030204" pitchFamily="34" charset="0"/>
                <a:ea typeface="PMingLiU" panose="02020500000000000000" pitchFamily="18" charset="-120"/>
                <a:cs typeface="Calibri" pitchFamily="34" charset="0"/>
              </a:rPr>
              <a:t/>
            </a:r>
            <a:br>
              <a:rPr lang="en-CA" sz="1600" dirty="0">
                <a:latin typeface="Calibri" panose="020F0502020204030204" pitchFamily="34" charset="0"/>
                <a:ea typeface="PMingLiU" panose="02020500000000000000" pitchFamily="18" charset="-120"/>
                <a:cs typeface="Calibri" pitchFamily="34" charset="0"/>
              </a:rPr>
            </a:br>
            <a:r>
              <a:rPr lang="en-US" altLang="zh-TW" sz="1600" dirty="0">
                <a:latin typeface="Calibri" panose="020F0502020204030204" pitchFamily="34" charset="0"/>
                <a:ea typeface="PMingLiU" panose="02020500000000000000" pitchFamily="18" charset="-120"/>
                <a:cs typeface="Calibri" pitchFamily="34" charset="0"/>
              </a:rPr>
              <a:t>40.</a:t>
            </a:r>
            <a:r>
              <a:rPr lang="zh-TW" altLang="en-US" sz="1600" dirty="0">
                <a:latin typeface="Calibri" panose="020F0502020204030204" pitchFamily="34" charset="0"/>
                <a:ea typeface="PMingLiU" panose="02020500000000000000" pitchFamily="18" charset="-120"/>
                <a:cs typeface="Calibri" pitchFamily="34" charset="0"/>
              </a:rPr>
              <a:t> </a:t>
            </a:r>
            <a:r>
              <a:rPr lang="en-CA" sz="1600" dirty="0">
                <a:solidFill>
                  <a:srgbClr val="333333"/>
                </a:solidFill>
                <a:latin typeface="Calibri" pitchFamily="34" charset="0"/>
                <a:ea typeface="Times New Roman" panose="02020603050405020304" pitchFamily="18" charset="0"/>
                <a:cs typeface="Calibri" pitchFamily="34" charset="0"/>
              </a:rPr>
              <a:t>And the King will answer, ”In truth I tell you, in so far as you did this to one of the least of these brothers of mine,</a:t>
            </a:r>
          </a:p>
          <a:p>
            <a:r>
              <a:rPr lang="en-CA" sz="1600" dirty="0">
                <a:solidFill>
                  <a:srgbClr val="333333"/>
                </a:solidFill>
                <a:latin typeface="Calibri" pitchFamily="34" charset="0"/>
                <a:ea typeface="Times New Roman" panose="02020603050405020304" pitchFamily="18" charset="0"/>
                <a:cs typeface="Calibri" pitchFamily="34" charset="0"/>
              </a:rPr>
              <a:t>      you did it to me.“ </a:t>
            </a:r>
            <a:r>
              <a:rPr lang="en-CA" sz="1600" dirty="0">
                <a:latin typeface="Calibri" panose="020F0502020204030204" pitchFamily="34" charset="0"/>
                <a:ea typeface="PMingLiU" panose="02020500000000000000" pitchFamily="18" charset="-120"/>
                <a:cs typeface="Calibri" pitchFamily="34" charset="0"/>
              </a:rPr>
              <a:t/>
            </a:r>
            <a:br>
              <a:rPr lang="en-CA" sz="1600" dirty="0">
                <a:latin typeface="Calibri" panose="020F0502020204030204" pitchFamily="34" charset="0"/>
                <a:ea typeface="PMingLiU" panose="02020500000000000000" pitchFamily="18" charset="-120"/>
                <a:cs typeface="Calibri" pitchFamily="34" charset="0"/>
              </a:rPr>
            </a:br>
            <a:r>
              <a:rPr lang="en-US" altLang="zh-TW" sz="1600" dirty="0">
                <a:latin typeface="Calibri" panose="020F0502020204030204" pitchFamily="34" charset="0"/>
                <a:ea typeface="PMingLiU" panose="02020500000000000000" pitchFamily="18" charset="-120"/>
                <a:cs typeface="Calibri" pitchFamily="34" charset="0"/>
              </a:rPr>
              <a:t>41.</a:t>
            </a:r>
            <a:r>
              <a:rPr lang="zh-TW" altLang="en-US" sz="1600" dirty="0">
                <a:latin typeface="Calibri" panose="020F0502020204030204" pitchFamily="34" charset="0"/>
                <a:ea typeface="PMingLiU" panose="02020500000000000000" pitchFamily="18" charset="-120"/>
                <a:cs typeface="Calibri" pitchFamily="34" charset="0"/>
              </a:rPr>
              <a:t> </a:t>
            </a:r>
            <a:r>
              <a:rPr lang="en-CA" sz="1600" dirty="0">
                <a:solidFill>
                  <a:srgbClr val="333333"/>
                </a:solidFill>
                <a:latin typeface="Calibri" pitchFamily="34" charset="0"/>
                <a:ea typeface="Times New Roman" panose="02020603050405020304" pitchFamily="18" charset="0"/>
                <a:cs typeface="Calibri" pitchFamily="34" charset="0"/>
              </a:rPr>
              <a:t>Then he will say to those on his left hand, ”Go away from me, with your curse upon you, to the eternal fire prepared</a:t>
            </a:r>
          </a:p>
          <a:p>
            <a:r>
              <a:rPr lang="en-CA" sz="1600" dirty="0">
                <a:solidFill>
                  <a:srgbClr val="333333"/>
                </a:solidFill>
                <a:latin typeface="Calibri" pitchFamily="34" charset="0"/>
                <a:ea typeface="Times New Roman" panose="02020603050405020304" pitchFamily="18" charset="0"/>
                <a:cs typeface="Calibri" pitchFamily="34" charset="0"/>
              </a:rPr>
              <a:t>      for the devil and his angels. </a:t>
            </a:r>
            <a:r>
              <a:rPr lang="en-CA" sz="1600" dirty="0">
                <a:latin typeface="Calibri" panose="020F0502020204030204" pitchFamily="34" charset="0"/>
                <a:ea typeface="PMingLiU" panose="02020500000000000000" pitchFamily="18" charset="-120"/>
                <a:cs typeface="Calibri" pitchFamily="34" charset="0"/>
              </a:rPr>
              <a:t/>
            </a:r>
            <a:br>
              <a:rPr lang="en-CA" sz="1600" dirty="0">
                <a:latin typeface="Calibri" panose="020F0502020204030204" pitchFamily="34" charset="0"/>
                <a:ea typeface="PMingLiU" panose="02020500000000000000" pitchFamily="18" charset="-120"/>
                <a:cs typeface="Calibri" pitchFamily="34" charset="0"/>
              </a:rPr>
            </a:br>
            <a:r>
              <a:rPr lang="en-US" altLang="zh-TW" sz="1600" dirty="0">
                <a:latin typeface="Calibri" panose="020F0502020204030204" pitchFamily="34" charset="0"/>
                <a:ea typeface="PMingLiU" panose="02020500000000000000" pitchFamily="18" charset="-120"/>
                <a:cs typeface="Calibri" pitchFamily="34" charset="0"/>
              </a:rPr>
              <a:t>42.</a:t>
            </a:r>
            <a:r>
              <a:rPr lang="zh-TW" altLang="en-US" sz="1600" dirty="0">
                <a:latin typeface="Calibri" panose="020F0502020204030204" pitchFamily="34" charset="0"/>
                <a:ea typeface="PMingLiU" panose="02020500000000000000" pitchFamily="18" charset="-120"/>
                <a:cs typeface="Calibri" pitchFamily="34" charset="0"/>
              </a:rPr>
              <a:t> </a:t>
            </a:r>
            <a:r>
              <a:rPr lang="en-CA" sz="1600" dirty="0">
                <a:solidFill>
                  <a:srgbClr val="333333"/>
                </a:solidFill>
                <a:latin typeface="Calibri" pitchFamily="34" charset="0"/>
                <a:ea typeface="Times New Roman" panose="02020603050405020304" pitchFamily="18" charset="0"/>
                <a:cs typeface="Calibri" pitchFamily="34" charset="0"/>
              </a:rPr>
              <a:t>For I was hungry and you never gave me food, I was thirsty and you never gave me anything to drink, </a:t>
            </a:r>
            <a:r>
              <a:rPr lang="en-CA" sz="1600" dirty="0">
                <a:latin typeface="Calibri" panose="020F0502020204030204" pitchFamily="34" charset="0"/>
                <a:ea typeface="PMingLiU" panose="02020500000000000000" pitchFamily="18" charset="-120"/>
                <a:cs typeface="Calibri" pitchFamily="34" charset="0"/>
              </a:rPr>
              <a:t/>
            </a:r>
            <a:br>
              <a:rPr lang="en-CA" sz="1600" dirty="0">
                <a:latin typeface="Calibri" panose="020F0502020204030204" pitchFamily="34" charset="0"/>
                <a:ea typeface="PMingLiU" panose="02020500000000000000" pitchFamily="18" charset="-120"/>
                <a:cs typeface="Calibri" pitchFamily="34" charset="0"/>
              </a:rPr>
            </a:br>
            <a:r>
              <a:rPr lang="en-US" altLang="zh-TW" sz="1600" dirty="0">
                <a:latin typeface="Calibri" panose="020F0502020204030204" pitchFamily="34" charset="0"/>
                <a:ea typeface="PMingLiU" panose="02020500000000000000" pitchFamily="18" charset="-120"/>
                <a:cs typeface="Calibri" pitchFamily="34" charset="0"/>
              </a:rPr>
              <a:t>43.</a:t>
            </a:r>
            <a:r>
              <a:rPr lang="zh-TW" altLang="en-US" sz="1600" dirty="0">
                <a:latin typeface="Calibri" panose="020F0502020204030204" pitchFamily="34" charset="0"/>
                <a:ea typeface="PMingLiU" panose="02020500000000000000" pitchFamily="18" charset="-120"/>
                <a:cs typeface="Calibri" pitchFamily="34" charset="0"/>
              </a:rPr>
              <a:t> </a:t>
            </a:r>
            <a:r>
              <a:rPr lang="en-CA" sz="1600" dirty="0">
                <a:solidFill>
                  <a:srgbClr val="333333"/>
                </a:solidFill>
                <a:latin typeface="Calibri" pitchFamily="34" charset="0"/>
                <a:ea typeface="Times New Roman" panose="02020603050405020304" pitchFamily="18" charset="0"/>
                <a:cs typeface="Calibri" pitchFamily="34" charset="0"/>
              </a:rPr>
              <a:t>I was a stranger and you never made me welcome, lacking clothes and you never clothed me, sick and in prison and</a:t>
            </a:r>
          </a:p>
          <a:p>
            <a:r>
              <a:rPr lang="en-CA" sz="1600" dirty="0">
                <a:solidFill>
                  <a:srgbClr val="333333"/>
                </a:solidFill>
                <a:latin typeface="Calibri" pitchFamily="34" charset="0"/>
                <a:ea typeface="Times New Roman" panose="02020603050405020304" pitchFamily="18" charset="0"/>
                <a:cs typeface="Calibri" pitchFamily="34" charset="0"/>
              </a:rPr>
              <a:t>      you never visited me.“ </a:t>
            </a:r>
            <a:r>
              <a:rPr lang="en-CA" sz="1600" dirty="0">
                <a:latin typeface="Calibri" panose="020F0502020204030204" pitchFamily="34" charset="0"/>
                <a:ea typeface="PMingLiU" panose="02020500000000000000" pitchFamily="18" charset="-120"/>
                <a:cs typeface="Calibri" pitchFamily="34" charset="0"/>
              </a:rPr>
              <a:t/>
            </a:r>
            <a:br>
              <a:rPr lang="en-CA" sz="1600" dirty="0">
                <a:latin typeface="Calibri" panose="020F0502020204030204" pitchFamily="34" charset="0"/>
                <a:ea typeface="PMingLiU" panose="02020500000000000000" pitchFamily="18" charset="-120"/>
                <a:cs typeface="Calibri" pitchFamily="34" charset="0"/>
              </a:rPr>
            </a:br>
            <a:r>
              <a:rPr lang="en-US" altLang="zh-TW" sz="1600" dirty="0">
                <a:latin typeface="Calibri" panose="020F0502020204030204" pitchFamily="34" charset="0"/>
                <a:ea typeface="PMingLiU" panose="02020500000000000000" pitchFamily="18" charset="-120"/>
                <a:cs typeface="Calibri" pitchFamily="34" charset="0"/>
              </a:rPr>
              <a:t>44.</a:t>
            </a:r>
            <a:r>
              <a:rPr lang="zh-TW" altLang="en-US" sz="1600" dirty="0">
                <a:latin typeface="Calibri" panose="020F0502020204030204" pitchFamily="34" charset="0"/>
                <a:ea typeface="PMingLiU" panose="02020500000000000000" pitchFamily="18" charset="-120"/>
                <a:cs typeface="Calibri" pitchFamily="34" charset="0"/>
              </a:rPr>
              <a:t> </a:t>
            </a:r>
            <a:r>
              <a:rPr lang="en-CA" sz="1600" dirty="0">
                <a:solidFill>
                  <a:srgbClr val="333333"/>
                </a:solidFill>
                <a:latin typeface="Calibri" pitchFamily="34" charset="0"/>
                <a:ea typeface="Times New Roman" panose="02020603050405020304" pitchFamily="18" charset="0"/>
                <a:cs typeface="Calibri" pitchFamily="34" charset="0"/>
              </a:rPr>
              <a:t>Then it will be their turn to ask, ”Lord, when did we see you hungry or thirsty, a stranger or lacking clothes, sick or in</a:t>
            </a:r>
          </a:p>
          <a:p>
            <a:r>
              <a:rPr lang="en-CA" sz="1600" dirty="0">
                <a:solidFill>
                  <a:srgbClr val="333333"/>
                </a:solidFill>
                <a:latin typeface="Calibri" pitchFamily="34" charset="0"/>
                <a:ea typeface="Times New Roman" panose="02020603050405020304" pitchFamily="18" charset="0"/>
                <a:cs typeface="Calibri" pitchFamily="34" charset="0"/>
              </a:rPr>
              <a:t>      prison, and did not come to your help?“ </a:t>
            </a:r>
            <a:r>
              <a:rPr lang="en-CA" sz="1600" dirty="0">
                <a:latin typeface="Calibri" panose="020F0502020204030204" pitchFamily="34" charset="0"/>
                <a:ea typeface="PMingLiU" panose="02020500000000000000" pitchFamily="18" charset="-120"/>
                <a:cs typeface="Calibri" pitchFamily="34" charset="0"/>
              </a:rPr>
              <a:t/>
            </a:r>
            <a:br>
              <a:rPr lang="en-CA" sz="1600" dirty="0">
                <a:latin typeface="Calibri" panose="020F0502020204030204" pitchFamily="34" charset="0"/>
                <a:ea typeface="PMingLiU" panose="02020500000000000000" pitchFamily="18" charset="-120"/>
                <a:cs typeface="Calibri" pitchFamily="34" charset="0"/>
              </a:rPr>
            </a:br>
            <a:r>
              <a:rPr lang="en-US" altLang="zh-TW" sz="1600" dirty="0">
                <a:latin typeface="Calibri" panose="020F0502020204030204" pitchFamily="34" charset="0"/>
                <a:ea typeface="PMingLiU" panose="02020500000000000000" pitchFamily="18" charset="-120"/>
                <a:cs typeface="Calibri" pitchFamily="34" charset="0"/>
              </a:rPr>
              <a:t>45.</a:t>
            </a:r>
            <a:r>
              <a:rPr lang="zh-TW" altLang="en-US" sz="1600" dirty="0">
                <a:latin typeface="Calibri" panose="020F0502020204030204" pitchFamily="34" charset="0"/>
                <a:ea typeface="PMingLiU" panose="02020500000000000000" pitchFamily="18" charset="-120"/>
                <a:cs typeface="Calibri" pitchFamily="34" charset="0"/>
              </a:rPr>
              <a:t> </a:t>
            </a:r>
            <a:r>
              <a:rPr lang="en-CA" sz="1600" dirty="0">
                <a:solidFill>
                  <a:srgbClr val="333333"/>
                </a:solidFill>
                <a:latin typeface="Calibri" pitchFamily="34" charset="0"/>
                <a:ea typeface="Times New Roman" panose="02020603050405020304" pitchFamily="18" charset="0"/>
                <a:cs typeface="Calibri" pitchFamily="34" charset="0"/>
              </a:rPr>
              <a:t>Then he will answer, ”In truth I tell you, in so far as you neglected to do this to one of the least of these, you</a:t>
            </a:r>
          </a:p>
          <a:p>
            <a:r>
              <a:rPr lang="en-CA" sz="1600" dirty="0">
                <a:solidFill>
                  <a:srgbClr val="333333"/>
                </a:solidFill>
                <a:latin typeface="Calibri" pitchFamily="34" charset="0"/>
                <a:ea typeface="Times New Roman" panose="02020603050405020304" pitchFamily="18" charset="0"/>
                <a:cs typeface="Calibri" pitchFamily="34" charset="0"/>
              </a:rPr>
              <a:t>      neglected to do it to me.“</a:t>
            </a:r>
            <a:r>
              <a:rPr lang="en-CA" sz="1600" dirty="0">
                <a:latin typeface="Calibri" panose="020F0502020204030204" pitchFamily="34" charset="0"/>
                <a:ea typeface="PMingLiU" panose="02020500000000000000" pitchFamily="18" charset="-120"/>
                <a:cs typeface="Calibri" pitchFamily="34" charset="0"/>
              </a:rPr>
              <a:t/>
            </a:r>
            <a:br>
              <a:rPr lang="en-CA" sz="1600" dirty="0">
                <a:latin typeface="Calibri" panose="020F0502020204030204" pitchFamily="34" charset="0"/>
                <a:ea typeface="PMingLiU" panose="02020500000000000000" pitchFamily="18" charset="-120"/>
                <a:cs typeface="Calibri" pitchFamily="34" charset="0"/>
              </a:rPr>
            </a:br>
            <a:r>
              <a:rPr lang="en-US" altLang="zh-TW" sz="1600" dirty="0">
                <a:latin typeface="Calibri" panose="020F0502020204030204" pitchFamily="34" charset="0"/>
                <a:ea typeface="PMingLiU" panose="02020500000000000000" pitchFamily="18" charset="-120"/>
                <a:cs typeface="Calibri" pitchFamily="34" charset="0"/>
              </a:rPr>
              <a:t>46.</a:t>
            </a:r>
            <a:r>
              <a:rPr lang="zh-TW" altLang="en-US" sz="1600" dirty="0">
                <a:latin typeface="Calibri" panose="020F0502020204030204" pitchFamily="34" charset="0"/>
                <a:ea typeface="PMingLiU" panose="02020500000000000000" pitchFamily="18" charset="-120"/>
                <a:cs typeface="Calibri" pitchFamily="34" charset="0"/>
              </a:rPr>
              <a:t> </a:t>
            </a:r>
            <a:r>
              <a:rPr lang="en-CA" sz="1600" dirty="0">
                <a:solidFill>
                  <a:srgbClr val="333333"/>
                </a:solidFill>
                <a:latin typeface="Calibri" pitchFamily="34" charset="0"/>
                <a:ea typeface="Times New Roman" panose="02020603050405020304" pitchFamily="18" charset="0"/>
                <a:cs typeface="Calibri" pitchFamily="34" charset="0"/>
              </a:rPr>
              <a:t>And they will go away to eternal punishment, and the upright to eternal life.'"</a:t>
            </a:r>
            <a:endParaRPr lang="en-US" sz="1600" dirty="0">
              <a:latin typeface="Calibri" pitchFamily="34" charset="0"/>
              <a:cs typeface="Calibri" pitchFamily="34" charset="0"/>
            </a:endParaRPr>
          </a:p>
        </p:txBody>
      </p:sp>
      <p:pic>
        <p:nvPicPr>
          <p:cNvPr id="2" name="Mathew 25 31-46_Eng F.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742016" y="48146"/>
            <a:ext cx="499534" cy="499534"/>
          </a:xfrm>
          <a:prstGeom prst="rect">
            <a:avLst/>
          </a:prstGeom>
        </p:spPr>
      </p:pic>
      <p:sp>
        <p:nvSpPr>
          <p:cNvPr id="6" name="Rounded Rectangle 5">
            <a:hlinkClick r:id="rId6" action="ppaction://hlinksldjump"/>
            <a:extLst>
              <a:ext uri="{FF2B5EF4-FFF2-40B4-BE49-F238E27FC236}">
                <a16:creationId xmlns:a16="http://schemas.microsoft.com/office/drawing/2014/main" xmlns="" id="{068E4D7C-E47B-724B-A09C-FEE40BF699F1}"/>
              </a:ext>
            </a:extLst>
          </p:cNvPr>
          <p:cNvSpPr/>
          <p:nvPr/>
        </p:nvSpPr>
        <p:spPr>
          <a:xfrm>
            <a:off x="8818251" y="6079425"/>
            <a:ext cx="1495168" cy="556054"/>
          </a:xfrm>
          <a:prstGeom prst="round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rgbClr val="C00000"/>
                </a:solidFill>
              </a:rPr>
              <a:t>Table of Contents</a:t>
            </a:r>
            <a:endParaRPr lang="en-US" dirty="0">
              <a:solidFill>
                <a:srgbClr val="C00000"/>
              </a:solidFill>
            </a:endParaRPr>
          </a:p>
        </p:txBody>
      </p:sp>
      <p:sp>
        <p:nvSpPr>
          <p:cNvPr id="7" name="Slide Number Placeholder 1">
            <a:extLst>
              <a:ext uri="{FF2B5EF4-FFF2-40B4-BE49-F238E27FC236}">
                <a16:creationId xmlns:a16="http://schemas.microsoft.com/office/drawing/2014/main" xmlns="" id="{FF80E23B-E2BE-EA4E-AC8A-CB03CE065B58}"/>
              </a:ext>
            </a:extLst>
          </p:cNvPr>
          <p:cNvSpPr>
            <a:spLocks noGrp="1"/>
          </p:cNvSpPr>
          <p:nvPr>
            <p:ph type="sldNum" sz="quarter" idx="12"/>
          </p:nvPr>
        </p:nvSpPr>
        <p:spPr>
          <a:xfrm>
            <a:off x="8610600" y="6356350"/>
            <a:ext cx="2743200" cy="365125"/>
          </a:xfrm>
        </p:spPr>
        <p:txBody>
          <a:bodyPr/>
          <a:lstStyle/>
          <a:p>
            <a:fld id="{08B334CD-7564-43DD-B282-0E009C15ED94}" type="slidenum">
              <a:rPr lang="it-IT" smtClean="0">
                <a:solidFill>
                  <a:srgbClr val="292934">
                    <a:tint val="75000"/>
                  </a:srgbClr>
                </a:solidFill>
              </a:rPr>
              <a:pPr/>
              <a:t>12</a:t>
            </a:fld>
            <a:endParaRPr lang="it-IT" dirty="0">
              <a:solidFill>
                <a:srgbClr val="292934">
                  <a:tint val="75000"/>
                </a:srgbClr>
              </a:solidFill>
            </a:endParaRPr>
          </a:p>
        </p:txBody>
      </p:sp>
    </p:spTree>
    <p:extLst>
      <p:ext uri="{BB962C8B-B14F-4D97-AF65-F5344CB8AC3E}">
        <p14:creationId xmlns:p14="http://schemas.microsoft.com/office/powerpoint/2010/main" val="26412234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61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xmlns="" id="{3E12114D-A0C5-4FBA-90AE-A39273F0CD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47562"/>
          </a:xfrm>
          <a:prstGeom prst="rect">
            <a:avLst/>
          </a:prstGeom>
        </p:spPr>
      </p:pic>
      <p:sp>
        <p:nvSpPr>
          <p:cNvPr id="5" name="TextBox 4">
            <a:extLst>
              <a:ext uri="{FF2B5EF4-FFF2-40B4-BE49-F238E27FC236}">
                <a16:creationId xmlns:a16="http://schemas.microsoft.com/office/drawing/2014/main" xmlns="" id="{5CFDB4CF-A958-5D4F-9F70-353DC7A82960}"/>
              </a:ext>
            </a:extLst>
          </p:cNvPr>
          <p:cNvSpPr txBox="1"/>
          <p:nvPr/>
        </p:nvSpPr>
        <p:spPr>
          <a:xfrm>
            <a:off x="1973766" y="330626"/>
            <a:ext cx="9559104" cy="6186309"/>
          </a:xfrm>
          <a:prstGeom prst="rect">
            <a:avLst/>
          </a:prstGeom>
          <a:solidFill>
            <a:srgbClr val="FF9300">
              <a:alpha val="14510"/>
            </a:srgbClr>
          </a:solidFill>
        </p:spPr>
        <p:txBody>
          <a:bodyPr wrap="square">
            <a:spAutoFit/>
          </a:bodyPr>
          <a:lstStyle/>
          <a:p>
            <a:endParaRPr lang="en-GB" sz="1800" dirty="0"/>
          </a:p>
          <a:p>
            <a:r>
              <a:rPr lang="en-GB" sz="2400" dirty="0">
                <a:highlight>
                  <a:srgbClr val="FFFF00"/>
                </a:highlight>
                <a:latin typeface="Times New Roman" panose="02020603050405020304" pitchFamily="18" charset="0"/>
                <a:cs typeface="Times New Roman" panose="02020603050405020304" pitchFamily="18" charset="0"/>
              </a:rPr>
              <a:t>Luke 12:35-40</a:t>
            </a:r>
            <a:r>
              <a:rPr lang="en-CA" sz="2400" dirty="0">
                <a:latin typeface="Times New Roman" panose="02020603050405020304" pitchFamily="18" charset="0"/>
                <a:cs typeface="Times New Roman" panose="02020603050405020304" pitchFamily="18" charset="0"/>
              </a:rPr>
              <a:t/>
            </a:r>
            <a:br>
              <a:rPr lang="en-CA" sz="2400" dirty="0">
                <a:latin typeface="Times New Roman" panose="02020603050405020304" pitchFamily="18" charset="0"/>
                <a:cs typeface="Times New Roman" panose="02020603050405020304" pitchFamily="18" charset="0"/>
              </a:rPr>
            </a:br>
            <a:r>
              <a:rPr lang="en-GB" sz="2400" dirty="0">
                <a:latin typeface="Times New Roman" panose="02020603050405020304" pitchFamily="18" charset="0"/>
                <a:cs typeface="Times New Roman" panose="02020603050405020304" pitchFamily="18" charset="0"/>
              </a:rPr>
              <a:t> </a:t>
            </a:r>
            <a:r>
              <a:rPr lang="en-CA" sz="2400" dirty="0">
                <a:latin typeface="Times New Roman" panose="02020603050405020304" pitchFamily="18" charset="0"/>
                <a:cs typeface="Times New Roman" panose="02020603050405020304" pitchFamily="18" charset="0"/>
              </a:rPr>
              <a:t/>
            </a:r>
            <a:br>
              <a:rPr lang="en-CA" sz="2400" dirty="0">
                <a:latin typeface="Times New Roman" panose="02020603050405020304" pitchFamily="18" charset="0"/>
                <a:cs typeface="Times New Roman" panose="02020603050405020304" pitchFamily="18" charset="0"/>
              </a:rPr>
            </a:br>
            <a:r>
              <a:rPr lang="en-CA" sz="2400" dirty="0">
                <a:latin typeface="Times New Roman" panose="02020603050405020304" pitchFamily="18" charset="0"/>
                <a:cs typeface="Times New Roman" panose="02020603050405020304" pitchFamily="18" charset="0"/>
              </a:rPr>
              <a:t>35. 'See that you have your belts done up and your lamps lit.</a:t>
            </a:r>
            <a:br>
              <a:rPr lang="en-CA" sz="2400" dirty="0">
                <a:latin typeface="Times New Roman" panose="02020603050405020304" pitchFamily="18" charset="0"/>
                <a:cs typeface="Times New Roman" panose="02020603050405020304" pitchFamily="18" charset="0"/>
              </a:rPr>
            </a:br>
            <a:r>
              <a:rPr lang="en-CA" sz="2400" dirty="0">
                <a:latin typeface="Times New Roman" panose="02020603050405020304" pitchFamily="18" charset="0"/>
                <a:cs typeface="Times New Roman" panose="02020603050405020304" pitchFamily="18" charset="0"/>
              </a:rPr>
              <a:t>36. Be like people waiting for their master to return from the wedding feast, </a:t>
            </a:r>
          </a:p>
          <a:p>
            <a:r>
              <a:rPr lang="en-CA" sz="2400" dirty="0">
                <a:latin typeface="Times New Roman" panose="02020603050405020304" pitchFamily="18" charset="0"/>
                <a:cs typeface="Times New Roman" panose="02020603050405020304" pitchFamily="18" charset="0"/>
              </a:rPr>
              <a:t>      ready to open the door as soon as he comes and knocks.</a:t>
            </a:r>
            <a:br>
              <a:rPr lang="en-CA" sz="2400" dirty="0">
                <a:latin typeface="Times New Roman" panose="02020603050405020304" pitchFamily="18" charset="0"/>
                <a:cs typeface="Times New Roman" panose="02020603050405020304" pitchFamily="18" charset="0"/>
              </a:rPr>
            </a:br>
            <a:r>
              <a:rPr lang="en-CA" sz="2400" dirty="0">
                <a:latin typeface="Times New Roman" panose="02020603050405020304" pitchFamily="18" charset="0"/>
                <a:cs typeface="Times New Roman" panose="02020603050405020304" pitchFamily="18" charset="0"/>
              </a:rPr>
              <a:t>37. Blessed those servants whom the master finds awake when he comes. </a:t>
            </a:r>
          </a:p>
          <a:p>
            <a:r>
              <a:rPr lang="en-CA" sz="2400" dirty="0">
                <a:latin typeface="Times New Roman" panose="02020603050405020304" pitchFamily="18" charset="0"/>
                <a:cs typeface="Times New Roman" panose="02020603050405020304" pitchFamily="18" charset="0"/>
              </a:rPr>
              <a:t>      In truth  I tell you, he will do up his belt, sit them down at table and wait </a:t>
            </a:r>
          </a:p>
          <a:p>
            <a:r>
              <a:rPr lang="en-CA" sz="2400" dirty="0">
                <a:latin typeface="Times New Roman" panose="02020603050405020304" pitchFamily="18" charset="0"/>
                <a:cs typeface="Times New Roman" panose="02020603050405020304" pitchFamily="18" charset="0"/>
              </a:rPr>
              <a:t>      on them.</a:t>
            </a:r>
            <a:br>
              <a:rPr lang="en-CA" sz="2400" dirty="0">
                <a:latin typeface="Times New Roman" panose="02020603050405020304" pitchFamily="18" charset="0"/>
                <a:cs typeface="Times New Roman" panose="02020603050405020304" pitchFamily="18" charset="0"/>
              </a:rPr>
            </a:br>
            <a:r>
              <a:rPr lang="en-CA" sz="2400" dirty="0">
                <a:latin typeface="Times New Roman" panose="02020603050405020304" pitchFamily="18" charset="0"/>
                <a:cs typeface="Times New Roman" panose="02020603050405020304" pitchFamily="18" charset="0"/>
              </a:rPr>
              <a:t>38. It may be in the second watch that he comes, or in the third, but blessed </a:t>
            </a:r>
          </a:p>
          <a:p>
            <a:r>
              <a:rPr lang="en-CA" sz="2400" dirty="0">
                <a:latin typeface="Times New Roman" panose="02020603050405020304" pitchFamily="18" charset="0"/>
                <a:cs typeface="Times New Roman" panose="02020603050405020304" pitchFamily="18" charset="0"/>
              </a:rPr>
              <a:t>      are those servants if he finds them ready.</a:t>
            </a:r>
            <a:br>
              <a:rPr lang="en-CA" sz="2400" dirty="0">
                <a:latin typeface="Times New Roman" panose="02020603050405020304" pitchFamily="18" charset="0"/>
                <a:cs typeface="Times New Roman" panose="02020603050405020304" pitchFamily="18" charset="0"/>
              </a:rPr>
            </a:br>
            <a:r>
              <a:rPr lang="en-CA" sz="2400" dirty="0">
                <a:latin typeface="Times New Roman" panose="02020603050405020304" pitchFamily="18" charset="0"/>
                <a:cs typeface="Times New Roman" panose="02020603050405020304" pitchFamily="18" charset="0"/>
              </a:rPr>
              <a:t>39. You may be quite sure of this, that if the householder had known at </a:t>
            </a:r>
          </a:p>
          <a:p>
            <a:r>
              <a:rPr lang="en-CA" sz="2400" dirty="0">
                <a:latin typeface="Times New Roman" panose="02020603050405020304" pitchFamily="18" charset="0"/>
                <a:cs typeface="Times New Roman" panose="02020603050405020304" pitchFamily="18" charset="0"/>
              </a:rPr>
              <a:t>      what time  the burglar would come, he would not have let anyone break </a:t>
            </a:r>
          </a:p>
          <a:p>
            <a:r>
              <a:rPr lang="en-CA" sz="2400" dirty="0">
                <a:latin typeface="Times New Roman" panose="02020603050405020304" pitchFamily="18" charset="0"/>
                <a:cs typeface="Times New Roman" panose="02020603050405020304" pitchFamily="18" charset="0"/>
              </a:rPr>
              <a:t>      through the wall of his house.</a:t>
            </a:r>
            <a:br>
              <a:rPr lang="en-CA" sz="2400" dirty="0">
                <a:latin typeface="Times New Roman" panose="02020603050405020304" pitchFamily="18" charset="0"/>
                <a:cs typeface="Times New Roman" panose="02020603050405020304" pitchFamily="18" charset="0"/>
              </a:rPr>
            </a:br>
            <a:r>
              <a:rPr lang="en-CA" sz="2400" dirty="0">
                <a:latin typeface="Times New Roman" panose="02020603050405020304" pitchFamily="18" charset="0"/>
                <a:cs typeface="Times New Roman" panose="02020603050405020304" pitchFamily="18" charset="0"/>
              </a:rPr>
              <a:t>40. You too must stand ready, because the Son of man  is coming at an hour </a:t>
            </a:r>
          </a:p>
          <a:p>
            <a:r>
              <a:rPr lang="en-CA" sz="2400" dirty="0">
                <a:latin typeface="Times New Roman" panose="02020603050405020304" pitchFamily="18" charset="0"/>
                <a:cs typeface="Times New Roman" panose="02020603050405020304" pitchFamily="18" charset="0"/>
              </a:rPr>
              <a:t>      you do not expect.’</a:t>
            </a:r>
          </a:p>
          <a:p>
            <a:endParaRPr lang="en-US" dirty="0"/>
          </a:p>
        </p:txBody>
      </p:sp>
      <p:pic>
        <p:nvPicPr>
          <p:cNvPr id="2" name="Luke 12 35-40_Eng F.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008828" y="539882"/>
            <a:ext cx="609600" cy="609600"/>
          </a:xfrm>
          <a:prstGeom prst="rect">
            <a:avLst/>
          </a:prstGeom>
        </p:spPr>
      </p:pic>
      <p:sp>
        <p:nvSpPr>
          <p:cNvPr id="6" name="Rounded Rectangle 5">
            <a:hlinkClick r:id="rId6" action="ppaction://hlinksldjump"/>
            <a:extLst>
              <a:ext uri="{FF2B5EF4-FFF2-40B4-BE49-F238E27FC236}">
                <a16:creationId xmlns:a16="http://schemas.microsoft.com/office/drawing/2014/main" xmlns="" id="{0D41B520-8859-D844-AD2D-B441DB4CE57E}"/>
              </a:ext>
            </a:extLst>
          </p:cNvPr>
          <p:cNvSpPr/>
          <p:nvPr/>
        </p:nvSpPr>
        <p:spPr>
          <a:xfrm>
            <a:off x="8609516" y="5960881"/>
            <a:ext cx="1495168" cy="556054"/>
          </a:xfrm>
          <a:prstGeom prst="round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rgbClr val="C00000"/>
                </a:solidFill>
              </a:rPr>
              <a:t>Table of Contents</a:t>
            </a:r>
            <a:endParaRPr lang="en-US" dirty="0">
              <a:solidFill>
                <a:srgbClr val="C00000"/>
              </a:solidFill>
            </a:endParaRPr>
          </a:p>
        </p:txBody>
      </p:sp>
      <p:sp>
        <p:nvSpPr>
          <p:cNvPr id="7" name="Slide Number Placeholder 1">
            <a:extLst>
              <a:ext uri="{FF2B5EF4-FFF2-40B4-BE49-F238E27FC236}">
                <a16:creationId xmlns:a16="http://schemas.microsoft.com/office/drawing/2014/main" xmlns="" id="{2559DF86-0113-3345-BE1F-2850AEB7437F}"/>
              </a:ext>
            </a:extLst>
          </p:cNvPr>
          <p:cNvSpPr>
            <a:spLocks noGrp="1"/>
          </p:cNvSpPr>
          <p:nvPr>
            <p:ph type="sldNum" sz="quarter" idx="12"/>
          </p:nvPr>
        </p:nvSpPr>
        <p:spPr>
          <a:xfrm>
            <a:off x="8610600" y="6356350"/>
            <a:ext cx="2743200" cy="365125"/>
          </a:xfrm>
        </p:spPr>
        <p:txBody>
          <a:bodyPr/>
          <a:lstStyle/>
          <a:p>
            <a:fld id="{08B334CD-7564-43DD-B282-0E009C15ED94}" type="slidenum">
              <a:rPr lang="it-IT" smtClean="0">
                <a:solidFill>
                  <a:srgbClr val="292934">
                    <a:tint val="75000"/>
                  </a:srgbClr>
                </a:solidFill>
              </a:rPr>
              <a:pPr/>
              <a:t>13</a:t>
            </a:fld>
            <a:endParaRPr lang="it-IT" dirty="0">
              <a:solidFill>
                <a:srgbClr val="292934">
                  <a:tint val="75000"/>
                </a:srgbClr>
              </a:solidFill>
            </a:endParaRPr>
          </a:p>
        </p:txBody>
      </p:sp>
    </p:spTree>
    <p:extLst>
      <p:ext uri="{BB962C8B-B14F-4D97-AF65-F5344CB8AC3E}">
        <p14:creationId xmlns:p14="http://schemas.microsoft.com/office/powerpoint/2010/main" val="30362048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77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xmlns="" id="{3E12114D-A0C5-4FBA-90AE-A39273F0CD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47562"/>
          </a:xfrm>
          <a:prstGeom prst="rect">
            <a:avLst/>
          </a:prstGeom>
        </p:spPr>
      </p:pic>
      <p:sp>
        <p:nvSpPr>
          <p:cNvPr id="5" name="TextBox 4">
            <a:extLst>
              <a:ext uri="{FF2B5EF4-FFF2-40B4-BE49-F238E27FC236}">
                <a16:creationId xmlns:a16="http://schemas.microsoft.com/office/drawing/2014/main" xmlns="" id="{3BEE24B3-5EC4-0744-99A7-A60A9E225E90}"/>
              </a:ext>
            </a:extLst>
          </p:cNvPr>
          <p:cNvSpPr txBox="1"/>
          <p:nvPr/>
        </p:nvSpPr>
        <p:spPr>
          <a:xfrm>
            <a:off x="1940033" y="176738"/>
            <a:ext cx="9489688" cy="6494085"/>
          </a:xfrm>
          <a:prstGeom prst="rect">
            <a:avLst/>
          </a:prstGeom>
          <a:solidFill>
            <a:srgbClr val="FF9300">
              <a:alpha val="15294"/>
            </a:srgbClr>
          </a:solidFill>
        </p:spPr>
        <p:txBody>
          <a:bodyPr wrap="square">
            <a:spAutoFit/>
          </a:bodyPr>
          <a:lstStyle/>
          <a:p>
            <a:endParaRPr lang="en-CA" sz="1800" dirty="0"/>
          </a:p>
          <a:p>
            <a:r>
              <a:rPr lang="en-CA" sz="2000" dirty="0">
                <a:highlight>
                  <a:srgbClr val="FFFF00"/>
                </a:highlight>
                <a:latin typeface="Times New Roman" pitchFamily="18" charset="0"/>
                <a:cs typeface="Times New Roman" pitchFamily="18" charset="0"/>
              </a:rPr>
              <a:t>Mark 9:38-48</a:t>
            </a:r>
            <a:r>
              <a:rPr lang="en-CA" sz="2000" dirty="0">
                <a:latin typeface="Times New Roman" pitchFamily="18" charset="0"/>
                <a:cs typeface="Times New Roman" pitchFamily="18" charset="0"/>
              </a:rPr>
              <a:t/>
            </a:r>
            <a:br>
              <a:rPr lang="en-CA" sz="2000" dirty="0">
                <a:latin typeface="Times New Roman" pitchFamily="18" charset="0"/>
                <a:cs typeface="Times New Roman" pitchFamily="18" charset="0"/>
              </a:rPr>
            </a:br>
            <a:r>
              <a:rPr lang="en-CA" sz="2000" dirty="0">
                <a:latin typeface="Times New Roman" pitchFamily="18" charset="0"/>
                <a:cs typeface="Times New Roman" pitchFamily="18" charset="0"/>
              </a:rPr>
              <a:t/>
            </a:r>
            <a:br>
              <a:rPr lang="en-CA" sz="2000" dirty="0">
                <a:latin typeface="Times New Roman" pitchFamily="18" charset="0"/>
                <a:cs typeface="Times New Roman" pitchFamily="18" charset="0"/>
              </a:rPr>
            </a:br>
            <a:r>
              <a:rPr lang="en-CA" sz="2000" dirty="0">
                <a:latin typeface="Times New Roman" pitchFamily="18" charset="0"/>
                <a:cs typeface="Times New Roman" pitchFamily="18" charset="0"/>
              </a:rPr>
              <a:t>38. John said to him, 'Master, we saw someone who is not one of us driving out devils in</a:t>
            </a:r>
          </a:p>
          <a:p>
            <a:r>
              <a:rPr lang="en-CA" sz="2000" dirty="0">
                <a:latin typeface="Times New Roman" pitchFamily="18" charset="0"/>
                <a:cs typeface="Times New Roman" pitchFamily="18" charset="0"/>
              </a:rPr>
              <a:t>      your name, and because he was not one of us we tried to stop him.’</a:t>
            </a:r>
            <a:br>
              <a:rPr lang="en-CA" sz="2000" dirty="0">
                <a:latin typeface="Times New Roman" pitchFamily="18" charset="0"/>
                <a:cs typeface="Times New Roman" pitchFamily="18" charset="0"/>
              </a:rPr>
            </a:br>
            <a:r>
              <a:rPr lang="en-CA" sz="2000" dirty="0">
                <a:latin typeface="Times New Roman" pitchFamily="18" charset="0"/>
                <a:cs typeface="Times New Roman" pitchFamily="18" charset="0"/>
              </a:rPr>
              <a:t>39. But Jesus said, 'You must not stop him; no one who works a miracle in my name could</a:t>
            </a:r>
          </a:p>
          <a:p>
            <a:r>
              <a:rPr lang="en-CA" sz="2000" dirty="0">
                <a:latin typeface="Times New Roman" pitchFamily="18" charset="0"/>
                <a:cs typeface="Times New Roman" pitchFamily="18" charset="0"/>
              </a:rPr>
              <a:t>       soon afterwards speak evil of me.</a:t>
            </a:r>
            <a:br>
              <a:rPr lang="en-CA" sz="2000" dirty="0">
                <a:latin typeface="Times New Roman" pitchFamily="18" charset="0"/>
                <a:cs typeface="Times New Roman" pitchFamily="18" charset="0"/>
              </a:rPr>
            </a:br>
            <a:r>
              <a:rPr lang="en-CA" sz="2000" dirty="0">
                <a:latin typeface="Times New Roman" pitchFamily="18" charset="0"/>
                <a:cs typeface="Times New Roman" pitchFamily="18" charset="0"/>
              </a:rPr>
              <a:t>40. Anyone who is not against us is for us.</a:t>
            </a:r>
            <a:br>
              <a:rPr lang="en-CA" sz="2000" dirty="0">
                <a:latin typeface="Times New Roman" pitchFamily="18" charset="0"/>
                <a:cs typeface="Times New Roman" pitchFamily="18" charset="0"/>
              </a:rPr>
            </a:br>
            <a:r>
              <a:rPr lang="en-CA" sz="2000" dirty="0">
                <a:latin typeface="Times New Roman" pitchFamily="18" charset="0"/>
                <a:cs typeface="Times New Roman" pitchFamily="18" charset="0"/>
              </a:rPr>
              <a:t>41. 'If anyone gives you a cup of water to drink because you belong to Christ, then </a:t>
            </a:r>
          </a:p>
          <a:p>
            <a:r>
              <a:rPr lang="en-CA" sz="2000" dirty="0">
                <a:latin typeface="Times New Roman" pitchFamily="18" charset="0"/>
                <a:cs typeface="Times New Roman" pitchFamily="18" charset="0"/>
              </a:rPr>
              <a:t>       in truth I tell you, he will most certainly not lose his reward.</a:t>
            </a:r>
            <a:br>
              <a:rPr lang="en-CA" sz="2000" dirty="0">
                <a:latin typeface="Times New Roman" pitchFamily="18" charset="0"/>
                <a:cs typeface="Times New Roman" pitchFamily="18" charset="0"/>
              </a:rPr>
            </a:br>
            <a:r>
              <a:rPr lang="en-CA" sz="2000" dirty="0">
                <a:latin typeface="Times New Roman" pitchFamily="18" charset="0"/>
                <a:cs typeface="Times New Roman" pitchFamily="18" charset="0"/>
              </a:rPr>
              <a:t>42. 'But anyone who is the downfall of one of these little ones who have faith, would be</a:t>
            </a:r>
          </a:p>
          <a:p>
            <a:r>
              <a:rPr lang="en-CA" sz="2000" dirty="0">
                <a:latin typeface="Times New Roman" pitchFamily="18" charset="0"/>
                <a:cs typeface="Times New Roman" pitchFamily="18" charset="0"/>
              </a:rPr>
              <a:t>       better thrown into the sea with a great millstone hung round his neck.</a:t>
            </a:r>
            <a:br>
              <a:rPr lang="en-CA" sz="2000" dirty="0">
                <a:latin typeface="Times New Roman" pitchFamily="18" charset="0"/>
                <a:cs typeface="Times New Roman" pitchFamily="18" charset="0"/>
              </a:rPr>
            </a:br>
            <a:r>
              <a:rPr lang="en-CA" sz="2000" dirty="0">
                <a:latin typeface="Times New Roman" pitchFamily="18" charset="0"/>
                <a:cs typeface="Times New Roman" pitchFamily="18" charset="0"/>
              </a:rPr>
              <a:t>43. And if your hand should be your downfall, cut it off; it is better for you to enter</a:t>
            </a:r>
          </a:p>
          <a:p>
            <a:r>
              <a:rPr lang="en-CA" sz="2000" dirty="0">
                <a:latin typeface="Times New Roman" pitchFamily="18" charset="0"/>
                <a:cs typeface="Times New Roman" pitchFamily="18" charset="0"/>
              </a:rPr>
              <a:t>      into life crippled, than to have two hands and go to hell, into the fire that can never be</a:t>
            </a:r>
          </a:p>
          <a:p>
            <a:r>
              <a:rPr lang="en-CA" sz="2000" dirty="0">
                <a:latin typeface="Times New Roman" pitchFamily="18" charset="0"/>
                <a:cs typeface="Times New Roman" pitchFamily="18" charset="0"/>
              </a:rPr>
              <a:t>      put out.</a:t>
            </a:r>
            <a:br>
              <a:rPr lang="en-CA" sz="2000" dirty="0">
                <a:latin typeface="Times New Roman" pitchFamily="18" charset="0"/>
                <a:cs typeface="Times New Roman" pitchFamily="18" charset="0"/>
              </a:rPr>
            </a:br>
            <a:r>
              <a:rPr lang="en-CA" sz="2000" dirty="0">
                <a:latin typeface="Times New Roman" pitchFamily="18" charset="0"/>
                <a:cs typeface="Times New Roman" pitchFamily="18" charset="0"/>
              </a:rPr>
              <a:t>44,45. And if your foot should be your downfall, cut it off; it is better for you enter</a:t>
            </a:r>
          </a:p>
          <a:p>
            <a:r>
              <a:rPr lang="en-CA" sz="2000" dirty="0">
                <a:latin typeface="Times New Roman" pitchFamily="18" charset="0"/>
                <a:cs typeface="Times New Roman" pitchFamily="18" charset="0"/>
              </a:rPr>
              <a:t>      into life lame, than to have two feet and be thrown into hell.</a:t>
            </a:r>
            <a:br>
              <a:rPr lang="en-CA" sz="2000" dirty="0">
                <a:latin typeface="Times New Roman" pitchFamily="18" charset="0"/>
                <a:cs typeface="Times New Roman" pitchFamily="18" charset="0"/>
              </a:rPr>
            </a:br>
            <a:r>
              <a:rPr lang="en-CA" sz="2000" dirty="0">
                <a:latin typeface="Times New Roman" pitchFamily="18" charset="0"/>
                <a:cs typeface="Times New Roman" pitchFamily="18" charset="0"/>
              </a:rPr>
              <a:t>46,47. And if your eye should be your downfall, tear it out; it is better for you to enter into</a:t>
            </a:r>
          </a:p>
          <a:p>
            <a:r>
              <a:rPr lang="en-CA" sz="2000" dirty="0">
                <a:latin typeface="Times New Roman" pitchFamily="18" charset="0"/>
                <a:cs typeface="Times New Roman" pitchFamily="18" charset="0"/>
              </a:rPr>
              <a:t>     the kingdom of God with one eye, than to have two eyes and be thrown into hell</a:t>
            </a:r>
            <a:br>
              <a:rPr lang="en-CA" sz="2000" dirty="0">
                <a:latin typeface="Times New Roman" pitchFamily="18" charset="0"/>
                <a:cs typeface="Times New Roman" pitchFamily="18" charset="0"/>
              </a:rPr>
            </a:br>
            <a:r>
              <a:rPr lang="en-CA" sz="2000" dirty="0">
                <a:latin typeface="Times New Roman" pitchFamily="18" charset="0"/>
                <a:cs typeface="Times New Roman" pitchFamily="18" charset="0"/>
              </a:rPr>
              <a:t>48. where their worm will never die nor their fire be put out.</a:t>
            </a:r>
          </a:p>
          <a:p>
            <a:endParaRPr lang="en-US" dirty="0"/>
          </a:p>
        </p:txBody>
      </p:sp>
      <p:pic>
        <p:nvPicPr>
          <p:cNvPr id="2" name="Mark 9 38-48_Eng F.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485521" y="357159"/>
            <a:ext cx="609600" cy="609600"/>
          </a:xfrm>
          <a:prstGeom prst="rect">
            <a:avLst/>
          </a:prstGeom>
        </p:spPr>
      </p:pic>
      <p:sp>
        <p:nvSpPr>
          <p:cNvPr id="6" name="Rounded Rectangle 5">
            <a:hlinkClick r:id="rId6" action="ppaction://hlinksldjump"/>
            <a:extLst>
              <a:ext uri="{FF2B5EF4-FFF2-40B4-BE49-F238E27FC236}">
                <a16:creationId xmlns:a16="http://schemas.microsoft.com/office/drawing/2014/main" xmlns="" id="{797CC844-F150-9F42-891D-6DD85F033AB1}"/>
              </a:ext>
            </a:extLst>
          </p:cNvPr>
          <p:cNvSpPr/>
          <p:nvPr/>
        </p:nvSpPr>
        <p:spPr>
          <a:xfrm>
            <a:off x="8368041" y="6010603"/>
            <a:ext cx="1495168" cy="556054"/>
          </a:xfrm>
          <a:prstGeom prst="round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rgbClr val="C00000"/>
                </a:solidFill>
              </a:rPr>
              <a:t>Table of Contents</a:t>
            </a:r>
            <a:endParaRPr lang="en-US" dirty="0">
              <a:solidFill>
                <a:srgbClr val="C00000"/>
              </a:solidFill>
            </a:endParaRPr>
          </a:p>
        </p:txBody>
      </p:sp>
      <p:sp>
        <p:nvSpPr>
          <p:cNvPr id="7" name="Slide Number Placeholder 1">
            <a:extLst>
              <a:ext uri="{FF2B5EF4-FFF2-40B4-BE49-F238E27FC236}">
                <a16:creationId xmlns:a16="http://schemas.microsoft.com/office/drawing/2014/main" xmlns="" id="{19EE1930-A864-DA45-8B29-C06EB3678301}"/>
              </a:ext>
            </a:extLst>
          </p:cNvPr>
          <p:cNvSpPr>
            <a:spLocks noGrp="1"/>
          </p:cNvSpPr>
          <p:nvPr>
            <p:ph type="sldNum" sz="quarter" idx="12"/>
          </p:nvPr>
        </p:nvSpPr>
        <p:spPr>
          <a:xfrm>
            <a:off x="8610600" y="6356350"/>
            <a:ext cx="2743200" cy="365125"/>
          </a:xfrm>
        </p:spPr>
        <p:txBody>
          <a:bodyPr/>
          <a:lstStyle/>
          <a:p>
            <a:fld id="{08B334CD-7564-43DD-B282-0E009C15ED94}" type="slidenum">
              <a:rPr lang="it-IT" smtClean="0">
                <a:solidFill>
                  <a:srgbClr val="292934">
                    <a:tint val="75000"/>
                  </a:srgbClr>
                </a:solidFill>
              </a:rPr>
              <a:pPr/>
              <a:t>14</a:t>
            </a:fld>
            <a:endParaRPr lang="it-IT" dirty="0">
              <a:solidFill>
                <a:srgbClr val="292934">
                  <a:tint val="75000"/>
                </a:srgbClr>
              </a:solidFill>
            </a:endParaRPr>
          </a:p>
        </p:txBody>
      </p:sp>
    </p:spTree>
    <p:extLst>
      <p:ext uri="{BB962C8B-B14F-4D97-AF65-F5344CB8AC3E}">
        <p14:creationId xmlns:p14="http://schemas.microsoft.com/office/powerpoint/2010/main" val="38654241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52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xmlns="" id="{3E12114D-A0C5-4FBA-90AE-A39273F0CD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438"/>
            <a:ext cx="12192000" cy="6847562"/>
          </a:xfrm>
          <a:prstGeom prst="rect">
            <a:avLst/>
          </a:prstGeom>
        </p:spPr>
      </p:pic>
      <p:sp>
        <p:nvSpPr>
          <p:cNvPr id="5" name="TextBox 4">
            <a:extLst>
              <a:ext uri="{FF2B5EF4-FFF2-40B4-BE49-F238E27FC236}">
                <a16:creationId xmlns:a16="http://schemas.microsoft.com/office/drawing/2014/main" xmlns="" id="{DD0639B6-B090-EC48-BBFA-ABF03BFF780D}"/>
              </a:ext>
            </a:extLst>
          </p:cNvPr>
          <p:cNvSpPr txBox="1"/>
          <p:nvPr/>
        </p:nvSpPr>
        <p:spPr>
          <a:xfrm>
            <a:off x="1962614" y="825190"/>
            <a:ext cx="8963051" cy="3970318"/>
          </a:xfrm>
          <a:prstGeom prst="rect">
            <a:avLst/>
          </a:prstGeom>
          <a:solidFill>
            <a:srgbClr val="FF9300">
              <a:alpha val="15294"/>
            </a:srgbClr>
          </a:solidFill>
        </p:spPr>
        <p:txBody>
          <a:bodyPr wrap="square">
            <a:spAutoFit/>
          </a:bodyPr>
          <a:lstStyle/>
          <a:p>
            <a:endParaRPr lang="en-CA" sz="1800" dirty="0"/>
          </a:p>
          <a:p>
            <a:r>
              <a:rPr lang="en-CA" sz="2400" dirty="0">
                <a:latin typeface="Times New Roman" panose="02020603050405020304" pitchFamily="18" charset="0"/>
                <a:cs typeface="Times New Roman" panose="02020603050405020304" pitchFamily="18" charset="0"/>
              </a:rPr>
              <a:t>Luke 14:12-14</a:t>
            </a:r>
            <a:br>
              <a:rPr lang="en-CA" sz="2400" dirty="0">
                <a:latin typeface="Times New Roman" panose="02020603050405020304" pitchFamily="18" charset="0"/>
                <a:cs typeface="Times New Roman" panose="02020603050405020304" pitchFamily="18" charset="0"/>
              </a:rPr>
            </a:br>
            <a:r>
              <a:rPr lang="en-CA" sz="2400" dirty="0">
                <a:latin typeface="Times New Roman" panose="02020603050405020304" pitchFamily="18" charset="0"/>
                <a:cs typeface="Times New Roman" panose="02020603050405020304" pitchFamily="18" charset="0"/>
              </a:rPr>
              <a:t/>
            </a:r>
            <a:br>
              <a:rPr lang="en-CA" sz="2400" dirty="0">
                <a:latin typeface="Times New Roman" panose="02020603050405020304" pitchFamily="18" charset="0"/>
                <a:cs typeface="Times New Roman" panose="02020603050405020304" pitchFamily="18" charset="0"/>
              </a:rPr>
            </a:br>
            <a:r>
              <a:rPr lang="en-CA" sz="2400" dirty="0">
                <a:latin typeface="Times New Roman" panose="02020603050405020304" pitchFamily="18" charset="0"/>
                <a:cs typeface="Times New Roman" panose="02020603050405020304" pitchFamily="18" charset="0"/>
              </a:rPr>
              <a:t>12. Then he said to his host, 'When you give a lunch or a dinner, do not</a:t>
            </a:r>
          </a:p>
          <a:p>
            <a:r>
              <a:rPr lang="en-CA" sz="2400" dirty="0">
                <a:latin typeface="Times New Roman" panose="02020603050405020304" pitchFamily="18" charset="0"/>
                <a:cs typeface="Times New Roman" panose="02020603050405020304" pitchFamily="18" charset="0"/>
              </a:rPr>
              <a:t>      invite your friends or your brothers or your relations or rich</a:t>
            </a:r>
          </a:p>
          <a:p>
            <a:r>
              <a:rPr lang="en-CA" sz="2400" dirty="0">
                <a:latin typeface="Times New Roman" panose="02020603050405020304" pitchFamily="18" charset="0"/>
                <a:cs typeface="Times New Roman" panose="02020603050405020304" pitchFamily="18" charset="0"/>
              </a:rPr>
              <a:t>      neighbours, in case they invite you back and so repay you.</a:t>
            </a:r>
            <a:br>
              <a:rPr lang="en-CA" sz="2400" dirty="0">
                <a:latin typeface="Times New Roman" panose="02020603050405020304" pitchFamily="18" charset="0"/>
                <a:cs typeface="Times New Roman" panose="02020603050405020304" pitchFamily="18" charset="0"/>
              </a:rPr>
            </a:br>
            <a:r>
              <a:rPr lang="en-CA" sz="2400" dirty="0">
                <a:latin typeface="Times New Roman" panose="02020603050405020304" pitchFamily="18" charset="0"/>
                <a:cs typeface="Times New Roman" panose="02020603050405020304" pitchFamily="18" charset="0"/>
              </a:rPr>
              <a:t>13. No; when you have a party, invite the poor, the crippled, the lame,</a:t>
            </a:r>
          </a:p>
          <a:p>
            <a:r>
              <a:rPr lang="en-CA" sz="2400" dirty="0">
                <a:latin typeface="Times New Roman" panose="02020603050405020304" pitchFamily="18" charset="0"/>
                <a:cs typeface="Times New Roman" panose="02020603050405020304" pitchFamily="18" charset="0"/>
              </a:rPr>
              <a:t>      the blind;</a:t>
            </a:r>
            <a:br>
              <a:rPr lang="en-CA" sz="2400" dirty="0">
                <a:latin typeface="Times New Roman" panose="02020603050405020304" pitchFamily="18" charset="0"/>
                <a:cs typeface="Times New Roman" panose="02020603050405020304" pitchFamily="18" charset="0"/>
              </a:rPr>
            </a:br>
            <a:r>
              <a:rPr lang="en-CA" sz="2400" dirty="0">
                <a:latin typeface="Times New Roman" panose="02020603050405020304" pitchFamily="18" charset="0"/>
                <a:cs typeface="Times New Roman" panose="02020603050405020304" pitchFamily="18" charset="0"/>
              </a:rPr>
              <a:t>14. then you will be blessed, for they have no means to repay you and</a:t>
            </a:r>
          </a:p>
          <a:p>
            <a:r>
              <a:rPr lang="en-CA" sz="2400" dirty="0">
                <a:latin typeface="Times New Roman" panose="02020603050405020304" pitchFamily="18" charset="0"/>
                <a:cs typeface="Times New Roman" panose="02020603050405020304" pitchFamily="18" charset="0"/>
              </a:rPr>
              <a:t>      so you will be repaid when the upright rise again.’</a:t>
            </a:r>
          </a:p>
          <a:p>
            <a:endParaRPr lang="en-US" dirty="0"/>
          </a:p>
        </p:txBody>
      </p:sp>
      <p:pic>
        <p:nvPicPr>
          <p:cNvPr id="2" name="Luke 14 12-14_Eng M.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954780" y="1009650"/>
            <a:ext cx="609600" cy="609600"/>
          </a:xfrm>
          <a:prstGeom prst="rect">
            <a:avLst/>
          </a:prstGeom>
        </p:spPr>
      </p:pic>
      <p:sp>
        <p:nvSpPr>
          <p:cNvPr id="6" name="Rounded Rectangle 5">
            <a:hlinkClick r:id="rId6" action="ppaction://hlinksldjump"/>
            <a:extLst>
              <a:ext uri="{FF2B5EF4-FFF2-40B4-BE49-F238E27FC236}">
                <a16:creationId xmlns:a16="http://schemas.microsoft.com/office/drawing/2014/main" xmlns="" id="{BB9B4CAD-D71C-7045-AC43-BFCE1B535554}"/>
              </a:ext>
            </a:extLst>
          </p:cNvPr>
          <p:cNvSpPr/>
          <p:nvPr/>
        </p:nvSpPr>
        <p:spPr>
          <a:xfrm>
            <a:off x="8271433" y="6032810"/>
            <a:ext cx="1495168" cy="556054"/>
          </a:xfrm>
          <a:prstGeom prst="round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rgbClr val="C00000"/>
                </a:solidFill>
              </a:rPr>
              <a:t>Table of Contents</a:t>
            </a:r>
            <a:endParaRPr lang="en-US" dirty="0">
              <a:solidFill>
                <a:srgbClr val="C00000"/>
              </a:solidFill>
            </a:endParaRPr>
          </a:p>
        </p:txBody>
      </p:sp>
      <p:sp>
        <p:nvSpPr>
          <p:cNvPr id="7" name="Slide Number Placeholder 1">
            <a:extLst>
              <a:ext uri="{FF2B5EF4-FFF2-40B4-BE49-F238E27FC236}">
                <a16:creationId xmlns:a16="http://schemas.microsoft.com/office/drawing/2014/main" xmlns="" id="{C9D3844C-BC0C-8C4B-97F0-892F424C4F4C}"/>
              </a:ext>
            </a:extLst>
          </p:cNvPr>
          <p:cNvSpPr>
            <a:spLocks noGrp="1"/>
          </p:cNvSpPr>
          <p:nvPr>
            <p:ph type="sldNum" sz="quarter" idx="12"/>
          </p:nvPr>
        </p:nvSpPr>
        <p:spPr>
          <a:xfrm>
            <a:off x="8610600" y="6356350"/>
            <a:ext cx="2743200" cy="365125"/>
          </a:xfrm>
        </p:spPr>
        <p:txBody>
          <a:bodyPr/>
          <a:lstStyle/>
          <a:p>
            <a:fld id="{08B334CD-7564-43DD-B282-0E009C15ED94}" type="slidenum">
              <a:rPr lang="it-IT" smtClean="0">
                <a:solidFill>
                  <a:srgbClr val="292934">
                    <a:tint val="75000"/>
                  </a:srgbClr>
                </a:solidFill>
              </a:rPr>
              <a:pPr/>
              <a:t>15</a:t>
            </a:fld>
            <a:endParaRPr lang="it-IT" dirty="0">
              <a:solidFill>
                <a:srgbClr val="292934">
                  <a:tint val="75000"/>
                </a:srgbClr>
              </a:solidFill>
            </a:endParaRPr>
          </a:p>
        </p:txBody>
      </p:sp>
    </p:spTree>
    <p:extLst>
      <p:ext uri="{BB962C8B-B14F-4D97-AF65-F5344CB8AC3E}">
        <p14:creationId xmlns:p14="http://schemas.microsoft.com/office/powerpoint/2010/main" val="38747242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52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8">
            <a:extLst>
              <a:ext uri="{FF2B5EF4-FFF2-40B4-BE49-F238E27FC236}">
                <a16:creationId xmlns:a16="http://schemas.microsoft.com/office/drawing/2014/main" xmlns="" id="{3E12114D-A0C5-4FBA-90AE-A39273F0CDEC}"/>
              </a:ext>
            </a:extLst>
          </p:cNvPr>
          <p:cNvPicPr>
            <a:picLocks noChangeAspect="1"/>
          </p:cNvPicPr>
          <p:nvPr/>
        </p:nvPicPr>
        <p:blipFill rotWithShape="1">
          <a:blip r:embed="rId2">
            <a:duotone>
              <a:prstClr val="black"/>
              <a:schemeClr val="accent6">
                <a:tint val="45000"/>
                <a:satMod val="400000"/>
              </a:schemeClr>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6681" r="13104" b="13842"/>
          <a:stretch/>
        </p:blipFill>
        <p:spPr>
          <a:xfrm>
            <a:off x="0" y="6007"/>
            <a:ext cx="12192000" cy="6851993"/>
          </a:xfrm>
          <a:prstGeom prst="rect">
            <a:avLst/>
          </a:prstGeom>
          <a:solidFill>
            <a:srgbClr val="00FA00">
              <a:alpha val="14902"/>
            </a:srgbClr>
          </a:solidFill>
        </p:spPr>
      </p:pic>
      <p:pic>
        <p:nvPicPr>
          <p:cNvPr id="1027" name="Picture 3"/>
          <p:cNvPicPr>
            <a:picLocks noChangeAspect="1" noChangeArrowheads="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846083" y="5211496"/>
            <a:ext cx="2580607" cy="1397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6600450"/>
            <a:ext cx="10796411" cy="2515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Oval 3"/>
          <p:cNvSpPr/>
          <p:nvPr/>
        </p:nvSpPr>
        <p:spPr>
          <a:xfrm>
            <a:off x="10743501" y="5781271"/>
            <a:ext cx="2241672" cy="2224292"/>
          </a:xfrm>
          <a:prstGeom prst="ellipse">
            <a:avLst/>
          </a:prstGeom>
          <a:solidFill>
            <a:schemeClr val="bg1"/>
          </a:solid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28"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3872" t="21209" r="33064" b="21000"/>
          <a:stretch/>
        </p:blipFill>
        <p:spPr bwMode="auto">
          <a:xfrm>
            <a:off x="11246415" y="5910411"/>
            <a:ext cx="829764" cy="815810"/>
          </a:xfrm>
          <a:prstGeom prst="rect">
            <a:avLst/>
          </a:prstGeom>
          <a:solidFill>
            <a:schemeClr val="bg1"/>
          </a:solidFill>
          <a:ln>
            <a:noFill/>
          </a:ln>
          <a:effectLst/>
        </p:spPr>
      </p:pic>
      <p:sp>
        <p:nvSpPr>
          <p:cNvPr id="9" name="TextBox 8">
            <a:extLst>
              <a:ext uri="{FF2B5EF4-FFF2-40B4-BE49-F238E27FC236}">
                <a16:creationId xmlns:a16="http://schemas.microsoft.com/office/drawing/2014/main" xmlns="" id="{30FA693B-0087-6943-81D0-D9EB4275CFA1}"/>
              </a:ext>
            </a:extLst>
          </p:cNvPr>
          <p:cNvSpPr txBox="1"/>
          <p:nvPr/>
        </p:nvSpPr>
        <p:spPr>
          <a:xfrm>
            <a:off x="3371850" y="-13533"/>
            <a:ext cx="6000750" cy="646331"/>
          </a:xfrm>
          <a:prstGeom prst="rect">
            <a:avLst/>
          </a:prstGeom>
          <a:noFill/>
        </p:spPr>
        <p:txBody>
          <a:bodyPr wrap="square" rtlCol="0">
            <a:spAutoFit/>
          </a:bodyPr>
          <a:lstStyle/>
          <a:p>
            <a:pPr algn="ctr"/>
            <a:r>
              <a:rPr lang="en-US" sz="3600" b="1" dirty="0">
                <a:solidFill>
                  <a:srgbClr val="002060"/>
                </a:solidFill>
                <a:latin typeface="Times New Roman" panose="02020603050405020304" pitchFamily="18" charset="0"/>
                <a:ea typeface="MingLiU" panose="02020509000000000000" pitchFamily="49" charset="-120"/>
                <a:cs typeface="Times New Roman" panose="02020603050405020304" pitchFamily="18" charset="0"/>
              </a:rPr>
              <a:t>Mission</a:t>
            </a:r>
          </a:p>
        </p:txBody>
      </p:sp>
      <p:sp>
        <p:nvSpPr>
          <p:cNvPr id="10" name="TextBox 9">
            <a:extLst>
              <a:ext uri="{FF2B5EF4-FFF2-40B4-BE49-F238E27FC236}">
                <a16:creationId xmlns:a16="http://schemas.microsoft.com/office/drawing/2014/main" xmlns="" id="{81939006-DAFE-AF4B-86BB-1E8CF3B5B1DC}"/>
              </a:ext>
            </a:extLst>
          </p:cNvPr>
          <p:cNvSpPr txBox="1"/>
          <p:nvPr/>
        </p:nvSpPr>
        <p:spPr>
          <a:xfrm>
            <a:off x="1773676" y="679667"/>
            <a:ext cx="10418324" cy="5180905"/>
          </a:xfrm>
          <a:prstGeom prst="rect">
            <a:avLst/>
          </a:prstGeom>
          <a:noFill/>
        </p:spPr>
        <p:txBody>
          <a:bodyPr wrap="square" rtlCol="0">
            <a:spAutoFit/>
          </a:bodyPr>
          <a:lstStyle/>
          <a:p>
            <a:pPr marL="457200" indent="-457200">
              <a:lnSpc>
                <a:spcPts val="3000"/>
              </a:lnSpc>
              <a:spcBef>
                <a:spcPts val="200"/>
              </a:spcBef>
              <a:spcAft>
                <a:spcPts val="200"/>
              </a:spcAft>
              <a:buAutoNum type="arabicPeriod"/>
            </a:pPr>
            <a:r>
              <a:rPr lang="en-US" sz="2800" dirty="0">
                <a:solidFill>
                  <a:srgbClr val="002060"/>
                </a:solidFill>
                <a:latin typeface="Times New Roman" panose="02020603050405020304" pitchFamily="18" charset="0"/>
                <a:ea typeface="MingLiU" panose="02020509000000000000" pitchFamily="49" charset="-120"/>
                <a:cs typeface="Times New Roman" panose="02020603050405020304" pitchFamily="18" charset="0"/>
              </a:rPr>
              <a:t>Introduction of one of the key elements of Synodal Church: Mission</a:t>
            </a:r>
          </a:p>
          <a:p>
            <a:pPr marL="450850" indent="-450850">
              <a:lnSpc>
                <a:spcPts val="3000"/>
              </a:lnSpc>
              <a:spcBef>
                <a:spcPts val="200"/>
              </a:spcBef>
              <a:spcAft>
                <a:spcPts val="200"/>
              </a:spcAft>
              <a:buAutoNum type="arabicPeriod" startAt="2"/>
            </a:pPr>
            <a:r>
              <a:rPr lang="en-US" altLang="zh-TW" sz="2800" dirty="0">
                <a:solidFill>
                  <a:srgbClr val="002060"/>
                </a:solidFill>
                <a:latin typeface="Times New Roman" panose="02020603050405020304" pitchFamily="18" charset="0"/>
                <a:ea typeface="MingLiU" panose="02020509000000000000" pitchFamily="49" charset="-120"/>
                <a:cs typeface="Times New Roman" panose="02020603050405020304" pitchFamily="18" charset="0"/>
              </a:rPr>
              <a:t>Cultivating the ambience of </a:t>
            </a:r>
            <a:r>
              <a:rPr lang="en-US" altLang="zh-TW" sz="2800" dirty="0" err="1">
                <a:solidFill>
                  <a:srgbClr val="002060"/>
                </a:solidFill>
                <a:latin typeface="Times New Roman" panose="02020603050405020304" pitchFamily="18" charset="0"/>
                <a:ea typeface="MingLiU" panose="02020509000000000000" pitchFamily="49" charset="-120"/>
                <a:cs typeface="Times New Roman" panose="02020603050405020304" pitchFamily="18" charset="0"/>
              </a:rPr>
              <a:t>Synodality</a:t>
            </a:r>
            <a:r>
              <a:rPr lang="en-US" altLang="zh-TW" sz="2800" dirty="0">
                <a:solidFill>
                  <a:srgbClr val="002060"/>
                </a:solidFill>
                <a:latin typeface="Times New Roman" panose="02020603050405020304" pitchFamily="18" charset="0"/>
                <a:ea typeface="MingLiU" panose="02020509000000000000" pitchFamily="49" charset="-120"/>
                <a:cs typeface="Times New Roman" panose="02020603050405020304" pitchFamily="18" charset="0"/>
              </a:rPr>
              <a:t> through our prayer</a:t>
            </a:r>
            <a:r>
              <a:rPr lang="en-US" sz="2800" dirty="0">
                <a:solidFill>
                  <a:srgbClr val="002060"/>
                </a:solidFill>
                <a:latin typeface="Times New Roman" panose="02020603050405020304" pitchFamily="18" charset="0"/>
                <a:ea typeface="MingLiU" panose="02020509000000000000" pitchFamily="49" charset="-120"/>
                <a:cs typeface="Times New Roman" panose="02020603050405020304" pitchFamily="18" charset="0"/>
              </a:rPr>
              <a:t> </a:t>
            </a:r>
          </a:p>
          <a:p>
            <a:pPr>
              <a:lnSpc>
                <a:spcPts val="3000"/>
              </a:lnSpc>
              <a:spcBef>
                <a:spcPts val="200"/>
              </a:spcBef>
              <a:spcAft>
                <a:spcPts val="200"/>
              </a:spcAft>
              <a:tabLst>
                <a:tab pos="350838" algn="l"/>
              </a:tabLst>
            </a:pPr>
            <a:r>
              <a:rPr lang="en-US" sz="2800" dirty="0">
                <a:solidFill>
                  <a:srgbClr val="002060"/>
                </a:solidFill>
                <a:latin typeface="Times New Roman" panose="02020603050405020304" pitchFamily="18" charset="0"/>
                <a:ea typeface="MingLiU" panose="02020509000000000000" pitchFamily="49" charset="-120"/>
                <a:cs typeface="Times New Roman" panose="02020603050405020304" pitchFamily="18" charset="0"/>
              </a:rPr>
              <a:t>     Bible reading (for reference)</a:t>
            </a:r>
          </a:p>
          <a:p>
            <a:pPr marL="1443037" indent="-457200">
              <a:lnSpc>
                <a:spcPts val="3000"/>
              </a:lnSpc>
              <a:spcBef>
                <a:spcPts val="200"/>
              </a:spcBef>
              <a:spcAft>
                <a:spcPts val="200"/>
              </a:spcAft>
              <a:buFont typeface="Wingdings" pitchFamily="2" charset="2"/>
              <a:buChar char="Ø"/>
            </a:pPr>
            <a:r>
              <a:rPr lang="en-GB" altLang="zh-TW" sz="2800" dirty="0">
                <a:solidFill>
                  <a:srgbClr val="002060"/>
                </a:solidFill>
                <a:latin typeface="Times New Roman" panose="02020603050405020304" pitchFamily="18" charset="0"/>
                <a:ea typeface="MingLiU" panose="02020509000000000000" pitchFamily="49" charset="-120"/>
                <a:cs typeface="Times New Roman" panose="02020603050405020304" pitchFamily="18" charset="0"/>
              </a:rPr>
              <a:t> Mt 9:35-37 ;  Lk 10:1-9 ;  Mt 28:16-20 ;  Lk 10:17-24</a:t>
            </a:r>
          </a:p>
          <a:p>
            <a:pPr marL="1443037" indent="-457200">
              <a:lnSpc>
                <a:spcPts val="3000"/>
              </a:lnSpc>
              <a:spcBef>
                <a:spcPts val="200"/>
              </a:spcBef>
              <a:spcAft>
                <a:spcPts val="200"/>
              </a:spcAft>
              <a:buFont typeface="Wingdings" pitchFamily="2" charset="2"/>
              <a:buChar char="Ø"/>
            </a:pPr>
            <a:endParaRPr lang="en-GB" altLang="zh-TW" sz="2800" dirty="0">
              <a:solidFill>
                <a:srgbClr val="002060"/>
              </a:solidFill>
              <a:latin typeface="Times New Roman" panose="02020603050405020304" pitchFamily="18" charset="0"/>
              <a:ea typeface="MingLiU" panose="02020509000000000000" pitchFamily="49" charset="-120"/>
              <a:cs typeface="Times New Roman" panose="02020603050405020304" pitchFamily="18" charset="0"/>
            </a:endParaRPr>
          </a:p>
          <a:p>
            <a:pPr marL="985837">
              <a:lnSpc>
                <a:spcPts val="3000"/>
              </a:lnSpc>
              <a:spcBef>
                <a:spcPts val="200"/>
              </a:spcBef>
              <a:spcAft>
                <a:spcPts val="200"/>
              </a:spcAft>
            </a:pPr>
            <a:endParaRPr lang="en-US" sz="2800" dirty="0">
              <a:solidFill>
                <a:srgbClr val="0070C0"/>
              </a:solidFill>
              <a:latin typeface="Times New Roman" panose="02020603050405020304" pitchFamily="18" charset="0"/>
              <a:ea typeface="MingLiU" panose="02020509000000000000" pitchFamily="49" charset="-120"/>
              <a:cs typeface="Times New Roman" panose="02020603050405020304" pitchFamily="18" charset="0"/>
            </a:endParaRPr>
          </a:p>
          <a:p>
            <a:pPr marL="450850" indent="-450850">
              <a:lnSpc>
                <a:spcPts val="3000"/>
              </a:lnSpc>
              <a:spcBef>
                <a:spcPts val="200"/>
              </a:spcBef>
              <a:spcAft>
                <a:spcPts val="200"/>
              </a:spcAft>
              <a:buFont typeface="+mj-lt"/>
              <a:buAutoNum type="arabicPeriod" startAt="3"/>
            </a:pPr>
            <a:r>
              <a:rPr lang="en-GB" altLang="zh-TW" sz="2800" dirty="0">
                <a:latin typeface="Times New Roman" panose="02020603050405020304" pitchFamily="18" charset="0"/>
                <a:ea typeface="MingLiU" panose="02020509000000000000" pitchFamily="49" charset="-120"/>
                <a:cs typeface="Times New Roman" panose="02020603050405020304" pitchFamily="18" charset="0"/>
              </a:rPr>
              <a:t>Way of enhancing </a:t>
            </a:r>
            <a:r>
              <a:rPr lang="en-GB" altLang="zh-TW" sz="2800" dirty="0" err="1">
                <a:latin typeface="Times New Roman" panose="02020603050405020304" pitchFamily="18" charset="0"/>
                <a:ea typeface="MingLiU" panose="02020509000000000000" pitchFamily="49" charset="-120"/>
                <a:cs typeface="Times New Roman" panose="02020603050405020304" pitchFamily="18" charset="0"/>
              </a:rPr>
              <a:t>Synodality</a:t>
            </a:r>
            <a:endParaRPr lang="en-GB" altLang="zh-TW" sz="2800" dirty="0">
              <a:latin typeface="Times New Roman" panose="02020603050405020304" pitchFamily="18" charset="0"/>
              <a:ea typeface="MingLiU" panose="02020509000000000000" pitchFamily="49" charset="-120"/>
              <a:cs typeface="Times New Roman" panose="02020603050405020304" pitchFamily="18" charset="0"/>
            </a:endParaRPr>
          </a:p>
          <a:p>
            <a:pPr marL="1443037" indent="-457200">
              <a:lnSpc>
                <a:spcPts val="3000"/>
              </a:lnSpc>
              <a:spcBef>
                <a:spcPts val="200"/>
              </a:spcBef>
              <a:spcAft>
                <a:spcPts val="200"/>
              </a:spcAft>
              <a:buFont typeface="Wingdings" pitchFamily="2" charset="2"/>
              <a:buChar char="Ø"/>
            </a:pPr>
            <a:r>
              <a:rPr lang="en-GB" altLang="zh-TW" sz="2800" dirty="0">
                <a:latin typeface="Times New Roman" panose="02020603050405020304" pitchFamily="18" charset="0"/>
                <a:ea typeface="MingLiU" panose="02020509000000000000" pitchFamily="49" charset="-120"/>
                <a:cs typeface="Times New Roman" panose="02020603050405020304" pitchFamily="18" charset="0"/>
              </a:rPr>
              <a:t>Practice of Spiritual Conversation (Refer to the related session in this </a:t>
            </a:r>
            <a:r>
              <a:rPr lang="en-GB" altLang="zh-TW" sz="2800" dirty="0" err="1">
                <a:latin typeface="Times New Roman" panose="02020603050405020304" pitchFamily="18" charset="0"/>
                <a:ea typeface="MingLiU" panose="02020509000000000000" pitchFamily="49" charset="-120"/>
                <a:cs typeface="Times New Roman" panose="02020603050405020304" pitchFamily="18" charset="0"/>
              </a:rPr>
              <a:t>powerpoint</a:t>
            </a:r>
            <a:r>
              <a:rPr lang="en-GB" altLang="zh-TW" sz="2800" dirty="0">
                <a:latin typeface="Times New Roman" panose="02020603050405020304" pitchFamily="18" charset="0"/>
                <a:ea typeface="MingLiU" panose="02020509000000000000" pitchFamily="49" charset="-120"/>
                <a:cs typeface="Times New Roman" panose="02020603050405020304" pitchFamily="18" charset="0"/>
              </a:rPr>
              <a:t>)</a:t>
            </a:r>
          </a:p>
          <a:p>
            <a:pPr marL="450850" indent="-450850">
              <a:lnSpc>
                <a:spcPts val="3000"/>
              </a:lnSpc>
              <a:spcBef>
                <a:spcPts val="200"/>
              </a:spcBef>
              <a:spcAft>
                <a:spcPts val="200"/>
              </a:spcAft>
              <a:buAutoNum type="arabicPeriod" startAt="4"/>
            </a:pPr>
            <a:r>
              <a:rPr lang="en-US" sz="2800" dirty="0">
                <a:latin typeface="Times New Roman" pitchFamily="18" charset="0"/>
                <a:cs typeface="Times New Roman" pitchFamily="18" charset="0"/>
              </a:rPr>
              <a:t>Items of Questionnaire on ‘Mission’</a:t>
            </a:r>
          </a:p>
          <a:p>
            <a:pPr marL="1482725" indent="-506413">
              <a:lnSpc>
                <a:spcPts val="3000"/>
              </a:lnSpc>
              <a:spcBef>
                <a:spcPts val="200"/>
              </a:spcBef>
              <a:spcAft>
                <a:spcPts val="200"/>
              </a:spcAft>
              <a:buFont typeface="Wingdings" pitchFamily="2" charset="2"/>
              <a:buChar char="Ø"/>
            </a:pPr>
            <a:r>
              <a:rPr lang="en-US" sz="2800" dirty="0">
                <a:latin typeface="Times New Roman" pitchFamily="18" charset="0"/>
                <a:cs typeface="Times New Roman" pitchFamily="18" charset="0"/>
              </a:rPr>
              <a:t>Themes 8-10 (Refer to the related session in this </a:t>
            </a:r>
            <a:r>
              <a:rPr lang="en-US" sz="2800" dirty="0" err="1">
                <a:latin typeface="Times New Roman" pitchFamily="18" charset="0"/>
                <a:cs typeface="Times New Roman" pitchFamily="18" charset="0"/>
              </a:rPr>
              <a:t>powerpoint</a:t>
            </a:r>
            <a:r>
              <a:rPr lang="en-US" sz="2800" dirty="0">
                <a:latin typeface="Times New Roman" pitchFamily="18" charset="0"/>
                <a:cs typeface="Times New Roman" pitchFamily="18" charset="0"/>
              </a:rPr>
              <a:t>)</a:t>
            </a:r>
          </a:p>
          <a:p>
            <a:pPr marL="457200" indent="-457200">
              <a:buAutoNum type="arabicPeriod"/>
            </a:pPr>
            <a:endParaRPr lang="en-US" sz="2400" dirty="0"/>
          </a:p>
        </p:txBody>
      </p:sp>
      <p:pic>
        <p:nvPicPr>
          <p:cNvPr id="2050"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538" t="5955" r="6122"/>
          <a:stretch/>
        </p:blipFill>
        <p:spPr bwMode="auto">
          <a:xfrm>
            <a:off x="-23593" y="0"/>
            <a:ext cx="1820862" cy="1371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Slide Number Placeholder 1">
            <a:extLst>
              <a:ext uri="{FF2B5EF4-FFF2-40B4-BE49-F238E27FC236}">
                <a16:creationId xmlns:a16="http://schemas.microsoft.com/office/drawing/2014/main" xmlns="" id="{7C26936B-ED6D-D343-8EBE-BE1FFA14F8A6}"/>
              </a:ext>
            </a:extLst>
          </p:cNvPr>
          <p:cNvSpPr>
            <a:spLocks noGrp="1"/>
          </p:cNvSpPr>
          <p:nvPr>
            <p:ph type="sldNum" sz="quarter" idx="12"/>
          </p:nvPr>
        </p:nvSpPr>
        <p:spPr>
          <a:xfrm>
            <a:off x="8610600" y="6356350"/>
            <a:ext cx="2743200" cy="365125"/>
          </a:xfrm>
        </p:spPr>
        <p:txBody>
          <a:bodyPr/>
          <a:lstStyle/>
          <a:p>
            <a:fld id="{08B334CD-7564-43DD-B282-0E009C15ED94}" type="slidenum">
              <a:rPr lang="it-IT" smtClean="0">
                <a:solidFill>
                  <a:srgbClr val="292934">
                    <a:tint val="75000"/>
                  </a:srgbClr>
                </a:solidFill>
              </a:rPr>
              <a:pPr/>
              <a:t>16</a:t>
            </a:fld>
            <a:endParaRPr lang="it-IT" dirty="0">
              <a:solidFill>
                <a:srgbClr val="292934">
                  <a:tint val="75000"/>
                </a:srgbClr>
              </a:solidFill>
            </a:endParaRPr>
          </a:p>
        </p:txBody>
      </p:sp>
    </p:spTree>
    <p:extLst>
      <p:ext uri="{BB962C8B-B14F-4D97-AF65-F5344CB8AC3E}">
        <p14:creationId xmlns:p14="http://schemas.microsoft.com/office/powerpoint/2010/main" val="35814800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xmlns="" id="{3E12114D-A0C5-4FBA-90AE-A39273F0CD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47562"/>
          </a:xfrm>
          <a:prstGeom prst="rect">
            <a:avLst/>
          </a:prstGeom>
        </p:spPr>
      </p:pic>
      <p:sp>
        <p:nvSpPr>
          <p:cNvPr id="4" name="Title 3">
            <a:extLst>
              <a:ext uri="{FF2B5EF4-FFF2-40B4-BE49-F238E27FC236}">
                <a16:creationId xmlns:a16="http://schemas.microsoft.com/office/drawing/2014/main" xmlns="" id="{614FD8E1-161B-AE45-BBB9-B5F8100D316D}"/>
              </a:ext>
            </a:extLst>
          </p:cNvPr>
          <p:cNvSpPr>
            <a:spLocks noGrp="1"/>
          </p:cNvSpPr>
          <p:nvPr>
            <p:ph type="ctrTitle"/>
          </p:nvPr>
        </p:nvSpPr>
        <p:spPr>
          <a:xfrm>
            <a:off x="1322773" y="1233989"/>
            <a:ext cx="10395625" cy="4834273"/>
          </a:xfrm>
          <a:solidFill>
            <a:srgbClr val="00FA00">
              <a:alpha val="14902"/>
            </a:srgbClr>
          </a:solidFill>
        </p:spPr>
        <p:txBody>
          <a:bodyPr>
            <a:normAutofit fontScale="90000"/>
          </a:bodyPr>
          <a:lstStyle/>
          <a:p>
            <a:pPr algn="l"/>
            <a:r>
              <a:rPr lang="en-US" sz="3100" dirty="0">
                <a:solidFill>
                  <a:srgbClr val="C00000"/>
                </a:solidFill>
                <a:latin typeface="Times New Roman" panose="02020603050405020304" pitchFamily="18" charset="0"/>
                <a:cs typeface="Times New Roman" panose="02020603050405020304" pitchFamily="18" charset="0"/>
              </a:rPr>
              <a:t>The Church exists to </a:t>
            </a:r>
            <a:r>
              <a:rPr lang="en-US" sz="3100" dirty="0" err="1">
                <a:solidFill>
                  <a:srgbClr val="C00000"/>
                </a:solidFill>
                <a:latin typeface="Times New Roman" panose="02020603050405020304" pitchFamily="18" charset="0"/>
                <a:cs typeface="Times New Roman" panose="02020603050405020304" pitchFamily="18" charset="0"/>
              </a:rPr>
              <a:t>evangelise</a:t>
            </a:r>
            <a:r>
              <a:rPr lang="en-US" sz="3100" dirty="0">
                <a:solidFill>
                  <a:srgbClr val="C00000"/>
                </a:solidFill>
                <a:latin typeface="Times New Roman" panose="02020603050405020304" pitchFamily="18" charset="0"/>
                <a:cs typeface="Times New Roman" panose="02020603050405020304" pitchFamily="18" charset="0"/>
              </a:rPr>
              <a:t>. </a:t>
            </a:r>
            <a:r>
              <a:rPr lang="en-US" sz="3100" dirty="0">
                <a:solidFill>
                  <a:srgbClr val="002060"/>
                </a:solidFill>
                <a:latin typeface="Times New Roman" panose="02020603050405020304" pitchFamily="18" charset="0"/>
                <a:cs typeface="Times New Roman" panose="02020603050405020304" pitchFamily="18" charset="0"/>
              </a:rPr>
              <a:t>We can never be </a:t>
            </a:r>
            <a:r>
              <a:rPr lang="en-US" sz="3100" dirty="0" err="1">
                <a:solidFill>
                  <a:srgbClr val="002060"/>
                </a:solidFill>
                <a:latin typeface="Times New Roman" panose="02020603050405020304" pitchFamily="18" charset="0"/>
                <a:cs typeface="Times New Roman" panose="02020603050405020304" pitchFamily="18" charset="0"/>
              </a:rPr>
              <a:t>centred</a:t>
            </a:r>
            <a:r>
              <a:rPr lang="en-US" sz="3100" dirty="0">
                <a:solidFill>
                  <a:srgbClr val="002060"/>
                </a:solidFill>
                <a:latin typeface="Times New Roman" panose="02020603050405020304" pitchFamily="18" charset="0"/>
                <a:cs typeface="Times New Roman" panose="02020603050405020304" pitchFamily="18" charset="0"/>
              </a:rPr>
              <a:t> on ourselves. Our mission is to witness the love of God in the midst of the whole human family. This Synodal Process has a deep missionary dimension to it. </a:t>
            </a:r>
            <a:br>
              <a:rPr lang="en-US" sz="3100" dirty="0">
                <a:solidFill>
                  <a:srgbClr val="002060"/>
                </a:solidFill>
                <a:latin typeface="Times New Roman" panose="02020603050405020304" pitchFamily="18" charset="0"/>
                <a:cs typeface="Times New Roman" panose="02020603050405020304" pitchFamily="18" charset="0"/>
              </a:rPr>
            </a:br>
            <a:r>
              <a:rPr lang="en-US" sz="3100" dirty="0">
                <a:solidFill>
                  <a:srgbClr val="002060"/>
                </a:solidFill>
                <a:latin typeface="Times New Roman" panose="02020603050405020304" pitchFamily="18" charset="0"/>
                <a:cs typeface="Times New Roman" panose="02020603050405020304" pitchFamily="18" charset="0"/>
              </a:rPr>
              <a:t/>
            </a:r>
            <a:br>
              <a:rPr lang="en-US" sz="3100" dirty="0">
                <a:solidFill>
                  <a:srgbClr val="002060"/>
                </a:solidFill>
                <a:latin typeface="Times New Roman" panose="02020603050405020304" pitchFamily="18" charset="0"/>
                <a:cs typeface="Times New Roman" panose="02020603050405020304" pitchFamily="18" charset="0"/>
              </a:rPr>
            </a:br>
            <a:r>
              <a:rPr lang="en-US" sz="3100" dirty="0">
                <a:solidFill>
                  <a:srgbClr val="C00000"/>
                </a:solidFill>
                <a:latin typeface="Times New Roman" panose="02020603050405020304" pitchFamily="18" charset="0"/>
                <a:cs typeface="Times New Roman" panose="02020603050405020304" pitchFamily="18" charset="0"/>
              </a:rPr>
              <a:t>It is intended to enable the Church to better witness to the Gospel</a:t>
            </a:r>
            <a:r>
              <a:rPr lang="en-US" sz="3100" dirty="0">
                <a:solidFill>
                  <a:srgbClr val="002060"/>
                </a:solidFill>
                <a:latin typeface="Times New Roman" panose="02020603050405020304" pitchFamily="18" charset="0"/>
                <a:cs typeface="Times New Roman" panose="02020603050405020304" pitchFamily="18" charset="0"/>
              </a:rPr>
              <a:t>, especially with those who live on the spiritual, social, economic, political, geographical, and existential peripheries of our world. In this way, </a:t>
            </a:r>
            <a:r>
              <a:rPr lang="en-US" sz="3100" dirty="0" err="1">
                <a:solidFill>
                  <a:srgbClr val="002060"/>
                </a:solidFill>
                <a:latin typeface="Times New Roman" panose="02020603050405020304" pitchFamily="18" charset="0"/>
                <a:cs typeface="Times New Roman" panose="02020603050405020304" pitchFamily="18" charset="0"/>
              </a:rPr>
              <a:t>synodality</a:t>
            </a:r>
            <a:r>
              <a:rPr lang="en-US" sz="3100" dirty="0">
                <a:solidFill>
                  <a:srgbClr val="002060"/>
                </a:solidFill>
                <a:latin typeface="Times New Roman" panose="02020603050405020304" pitchFamily="18" charset="0"/>
                <a:cs typeface="Times New Roman" panose="02020603050405020304" pitchFamily="18" charset="0"/>
              </a:rPr>
              <a:t> is a path by which the Church can more faithfully fulfil her mission of </a:t>
            </a:r>
            <a:r>
              <a:rPr lang="en-US" sz="3100" dirty="0" err="1">
                <a:solidFill>
                  <a:srgbClr val="002060"/>
                </a:solidFill>
                <a:latin typeface="Times New Roman" panose="02020603050405020304" pitchFamily="18" charset="0"/>
                <a:cs typeface="Times New Roman" panose="02020603050405020304" pitchFamily="18" charset="0"/>
              </a:rPr>
              <a:t>evangelisation</a:t>
            </a:r>
            <a:r>
              <a:rPr lang="en-US" sz="3100" dirty="0">
                <a:solidFill>
                  <a:srgbClr val="002060"/>
                </a:solidFill>
                <a:latin typeface="Times New Roman" panose="02020603050405020304" pitchFamily="18" charset="0"/>
                <a:cs typeface="Times New Roman" panose="02020603050405020304" pitchFamily="18" charset="0"/>
              </a:rPr>
              <a:t> in the world, as a leaven at the service of the coming of God’s kingdom.</a:t>
            </a:r>
            <a:r>
              <a:rPr lang="en-CA" sz="2700" dirty="0">
                <a:solidFill>
                  <a:srgbClr val="002060"/>
                </a:solidFill>
              </a:rPr>
              <a:t/>
            </a:r>
            <a:br>
              <a:rPr lang="en-CA" sz="2700" dirty="0">
                <a:solidFill>
                  <a:srgbClr val="002060"/>
                </a:solidFill>
              </a:rPr>
            </a:br>
            <a:endParaRPr lang="en-US" sz="2400" dirty="0"/>
          </a:p>
        </p:txBody>
      </p:sp>
      <p:sp>
        <p:nvSpPr>
          <p:cNvPr id="2" name="TextBox 1">
            <a:extLst>
              <a:ext uri="{FF2B5EF4-FFF2-40B4-BE49-F238E27FC236}">
                <a16:creationId xmlns:a16="http://schemas.microsoft.com/office/drawing/2014/main" xmlns="" id="{8ABAC4ED-C9E4-E64F-946E-36FEF808477D}"/>
              </a:ext>
            </a:extLst>
          </p:cNvPr>
          <p:cNvSpPr txBox="1"/>
          <p:nvPr/>
        </p:nvSpPr>
        <p:spPr>
          <a:xfrm>
            <a:off x="3701996" y="257692"/>
            <a:ext cx="5817870" cy="954107"/>
          </a:xfrm>
          <a:prstGeom prst="rect">
            <a:avLst/>
          </a:prstGeom>
          <a:noFill/>
        </p:spPr>
        <p:txBody>
          <a:bodyPr wrap="square" rtlCol="0">
            <a:spAutoFit/>
          </a:bodyPr>
          <a:lstStyle/>
          <a:p>
            <a:pPr algn="ctr"/>
            <a:r>
              <a:rPr lang="en-GB" altLang="zh-TW" sz="3600" b="1" dirty="0">
                <a:solidFill>
                  <a:srgbClr val="002060"/>
                </a:solidFill>
                <a:latin typeface="Times New Roman" panose="02020603050405020304" pitchFamily="18" charset="0"/>
                <a:ea typeface="MingLiU" panose="02020509000000000000" pitchFamily="49" charset="-120"/>
                <a:cs typeface="Times New Roman" panose="02020603050405020304" pitchFamily="18" charset="0"/>
              </a:rPr>
              <a:t>Mission</a:t>
            </a:r>
          </a:p>
          <a:p>
            <a:pPr algn="ctr"/>
            <a:r>
              <a:rPr lang="en-GB" altLang="zh-TW" sz="2000" dirty="0">
                <a:solidFill>
                  <a:srgbClr val="002060"/>
                </a:solidFill>
                <a:latin typeface="Times New Roman" panose="02020603050405020304" pitchFamily="18" charset="0"/>
                <a:cs typeface="Times New Roman" panose="02020603050405020304" pitchFamily="18" charset="0"/>
              </a:rPr>
              <a:t>The 3</a:t>
            </a:r>
            <a:r>
              <a:rPr lang="en-GB" altLang="zh-TW" sz="2000" baseline="30000" dirty="0">
                <a:solidFill>
                  <a:srgbClr val="002060"/>
                </a:solidFill>
                <a:latin typeface="Times New Roman" panose="02020603050405020304" pitchFamily="18" charset="0"/>
                <a:cs typeface="Times New Roman" panose="02020603050405020304" pitchFamily="18" charset="0"/>
              </a:rPr>
              <a:t>rd</a:t>
            </a:r>
            <a:r>
              <a:rPr lang="en-GB" altLang="zh-TW" sz="2000" dirty="0">
                <a:solidFill>
                  <a:srgbClr val="002060"/>
                </a:solidFill>
                <a:latin typeface="Times New Roman" panose="02020603050405020304" pitchFamily="18" charset="0"/>
                <a:cs typeface="Times New Roman" panose="02020603050405020304" pitchFamily="18" charset="0"/>
              </a:rPr>
              <a:t> Key Element of Synodal Church</a:t>
            </a:r>
            <a:endParaRPr lang="en-US" sz="2000" dirty="0">
              <a:solidFill>
                <a:srgbClr val="002060"/>
              </a:solidFill>
              <a:latin typeface="Times New Roman" panose="02020603050405020304" pitchFamily="18" charset="0"/>
              <a:cs typeface="Times New Roman" panose="02020603050405020304" pitchFamily="18" charset="0"/>
            </a:endParaRPr>
          </a:p>
        </p:txBody>
      </p:sp>
      <p:sp>
        <p:nvSpPr>
          <p:cNvPr id="6" name="Slide Number Placeholder 1">
            <a:extLst>
              <a:ext uri="{FF2B5EF4-FFF2-40B4-BE49-F238E27FC236}">
                <a16:creationId xmlns:a16="http://schemas.microsoft.com/office/drawing/2014/main" xmlns="" id="{C550466F-4743-0D4D-BCE2-4AFAF8F4C51D}"/>
              </a:ext>
            </a:extLst>
          </p:cNvPr>
          <p:cNvSpPr>
            <a:spLocks noGrp="1"/>
          </p:cNvSpPr>
          <p:nvPr>
            <p:ph type="sldNum" sz="quarter" idx="12"/>
          </p:nvPr>
        </p:nvSpPr>
        <p:spPr>
          <a:xfrm>
            <a:off x="8610600" y="6356350"/>
            <a:ext cx="2743200" cy="365125"/>
          </a:xfrm>
        </p:spPr>
        <p:txBody>
          <a:bodyPr/>
          <a:lstStyle/>
          <a:p>
            <a:fld id="{08B334CD-7564-43DD-B282-0E009C15ED94}" type="slidenum">
              <a:rPr lang="it-IT" smtClean="0">
                <a:solidFill>
                  <a:srgbClr val="292934">
                    <a:tint val="75000"/>
                  </a:srgbClr>
                </a:solidFill>
              </a:rPr>
              <a:pPr/>
              <a:t>17</a:t>
            </a:fld>
            <a:endParaRPr lang="it-IT" dirty="0">
              <a:solidFill>
                <a:srgbClr val="292934">
                  <a:tint val="75000"/>
                </a:srgbClr>
              </a:solidFill>
            </a:endParaRPr>
          </a:p>
        </p:txBody>
      </p:sp>
    </p:spTree>
    <p:extLst>
      <p:ext uri="{BB962C8B-B14F-4D97-AF65-F5344CB8AC3E}">
        <p14:creationId xmlns:p14="http://schemas.microsoft.com/office/powerpoint/2010/main" val="26075928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xmlns="" id="{3E12114D-A0C5-4FBA-90AE-A39273F0CD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47562"/>
          </a:xfrm>
          <a:prstGeom prst="rect">
            <a:avLst/>
          </a:prstGeom>
        </p:spPr>
      </p:pic>
      <p:sp>
        <p:nvSpPr>
          <p:cNvPr id="4" name="Title 3">
            <a:extLst>
              <a:ext uri="{FF2B5EF4-FFF2-40B4-BE49-F238E27FC236}">
                <a16:creationId xmlns:a16="http://schemas.microsoft.com/office/drawing/2014/main" xmlns="" id="{614FD8E1-161B-AE45-BBB9-B5F8100D316D}"/>
              </a:ext>
            </a:extLst>
          </p:cNvPr>
          <p:cNvSpPr>
            <a:spLocks noGrp="1"/>
          </p:cNvSpPr>
          <p:nvPr>
            <p:ph type="ctrTitle"/>
          </p:nvPr>
        </p:nvSpPr>
        <p:spPr>
          <a:xfrm>
            <a:off x="2000250" y="982980"/>
            <a:ext cx="8818244" cy="3875723"/>
          </a:xfrm>
          <a:solidFill>
            <a:srgbClr val="73FB79">
              <a:alpha val="14902"/>
            </a:srgbClr>
          </a:solidFill>
        </p:spPr>
        <p:txBody>
          <a:bodyPr>
            <a:noAutofit/>
          </a:bodyPr>
          <a:lstStyle/>
          <a:p>
            <a:pPr algn="l"/>
            <a:r>
              <a:rPr lang="en-CA" sz="2400" dirty="0">
                <a:highlight>
                  <a:srgbClr val="FFFF00"/>
                </a:highlight>
                <a:latin typeface="Times New Roman" pitchFamily="18" charset="0"/>
                <a:cs typeface="Times New Roman" pitchFamily="18" charset="0"/>
              </a:rPr>
              <a:t>Matthew 9:35-37</a:t>
            </a:r>
            <a:r>
              <a:rPr lang="en-CA" sz="2400" dirty="0">
                <a:latin typeface="Times New Roman" pitchFamily="18" charset="0"/>
                <a:cs typeface="Times New Roman" pitchFamily="18" charset="0"/>
              </a:rPr>
              <a:t/>
            </a:r>
            <a:br>
              <a:rPr lang="en-CA" sz="2400" dirty="0">
                <a:latin typeface="Times New Roman" pitchFamily="18" charset="0"/>
                <a:cs typeface="Times New Roman" pitchFamily="18" charset="0"/>
              </a:rPr>
            </a:br>
            <a:r>
              <a:rPr lang="en-CA" sz="2400" dirty="0">
                <a:latin typeface="Times New Roman" pitchFamily="18" charset="0"/>
                <a:cs typeface="Times New Roman" pitchFamily="18" charset="0"/>
              </a:rPr>
              <a:t> </a:t>
            </a:r>
            <a:br>
              <a:rPr lang="en-CA" sz="2400" dirty="0">
                <a:latin typeface="Times New Roman" pitchFamily="18" charset="0"/>
                <a:cs typeface="Times New Roman" pitchFamily="18" charset="0"/>
              </a:rPr>
            </a:br>
            <a:r>
              <a:rPr lang="en-US" altLang="zh-TW" sz="2400" dirty="0">
                <a:latin typeface="Times New Roman" pitchFamily="18" charset="0"/>
                <a:cs typeface="Times New Roman" pitchFamily="18" charset="0"/>
              </a:rPr>
              <a:t>35.</a:t>
            </a:r>
            <a:r>
              <a:rPr lang="zh-TW" altLang="en-US" sz="2400" dirty="0">
                <a:latin typeface="Times New Roman" pitchFamily="18" charset="0"/>
                <a:cs typeface="Times New Roman" pitchFamily="18" charset="0"/>
              </a:rPr>
              <a:t> </a:t>
            </a:r>
            <a:r>
              <a:rPr lang="en-CA" sz="2400" dirty="0">
                <a:latin typeface="Times New Roman" pitchFamily="18" charset="0"/>
                <a:cs typeface="Times New Roman" pitchFamily="18" charset="0"/>
              </a:rPr>
              <a:t>“Jesus made a tour through all the towns and villages, teaching in</a:t>
            </a:r>
            <a:br>
              <a:rPr lang="en-CA" sz="2400" dirty="0">
                <a:latin typeface="Times New Roman" pitchFamily="18" charset="0"/>
                <a:cs typeface="Times New Roman" pitchFamily="18" charset="0"/>
              </a:rPr>
            </a:br>
            <a:r>
              <a:rPr lang="en-CA" sz="2400" dirty="0">
                <a:latin typeface="Times New Roman" pitchFamily="18" charset="0"/>
                <a:cs typeface="Times New Roman" pitchFamily="18" charset="0"/>
              </a:rPr>
              <a:t>      their synagogues, proclaiming the good news of the kingdom and</a:t>
            </a:r>
            <a:br>
              <a:rPr lang="en-CA" sz="2400" dirty="0">
                <a:latin typeface="Times New Roman" pitchFamily="18" charset="0"/>
                <a:cs typeface="Times New Roman" pitchFamily="18" charset="0"/>
              </a:rPr>
            </a:br>
            <a:r>
              <a:rPr lang="en-CA" sz="2400" dirty="0">
                <a:latin typeface="Times New Roman" pitchFamily="18" charset="0"/>
                <a:cs typeface="Times New Roman" pitchFamily="18" charset="0"/>
              </a:rPr>
              <a:t>      curing all kinds of disease and all kinds of illness. </a:t>
            </a:r>
            <a:br>
              <a:rPr lang="en-CA" sz="2400" dirty="0">
                <a:latin typeface="Times New Roman" pitchFamily="18" charset="0"/>
                <a:cs typeface="Times New Roman" pitchFamily="18" charset="0"/>
              </a:rPr>
            </a:br>
            <a:r>
              <a:rPr lang="en-US" altLang="zh-TW" sz="2400" dirty="0">
                <a:latin typeface="Times New Roman" pitchFamily="18" charset="0"/>
                <a:cs typeface="Times New Roman" pitchFamily="18" charset="0"/>
              </a:rPr>
              <a:t>36.</a:t>
            </a:r>
            <a:r>
              <a:rPr lang="zh-TW" altLang="en-US" sz="2400" dirty="0">
                <a:latin typeface="Times New Roman" pitchFamily="18" charset="0"/>
                <a:cs typeface="Times New Roman" pitchFamily="18" charset="0"/>
              </a:rPr>
              <a:t> </a:t>
            </a:r>
            <a:r>
              <a:rPr lang="en-CA" sz="2400" dirty="0">
                <a:latin typeface="Times New Roman" pitchFamily="18" charset="0"/>
                <a:cs typeface="Times New Roman" pitchFamily="18" charset="0"/>
              </a:rPr>
              <a:t>And when he saw the crowds he felt sorry for them because they</a:t>
            </a:r>
            <a:br>
              <a:rPr lang="en-CA" sz="2400" dirty="0">
                <a:latin typeface="Times New Roman" pitchFamily="18" charset="0"/>
                <a:cs typeface="Times New Roman" pitchFamily="18" charset="0"/>
              </a:rPr>
            </a:br>
            <a:r>
              <a:rPr lang="en-CA" sz="2400" dirty="0">
                <a:latin typeface="Times New Roman" pitchFamily="18" charset="0"/>
                <a:cs typeface="Times New Roman" pitchFamily="18" charset="0"/>
              </a:rPr>
              <a:t>      were harassed and dejected, like sheep without a shepherd. </a:t>
            </a:r>
            <a:br>
              <a:rPr lang="en-CA" sz="2400" dirty="0">
                <a:latin typeface="Times New Roman" pitchFamily="18" charset="0"/>
                <a:cs typeface="Times New Roman" pitchFamily="18" charset="0"/>
              </a:rPr>
            </a:br>
            <a:r>
              <a:rPr lang="en-US" altLang="zh-TW" sz="2400" dirty="0">
                <a:latin typeface="Times New Roman" pitchFamily="18" charset="0"/>
                <a:cs typeface="Times New Roman" pitchFamily="18" charset="0"/>
              </a:rPr>
              <a:t>37. </a:t>
            </a:r>
            <a:r>
              <a:rPr lang="en-CA" sz="2400" dirty="0">
                <a:latin typeface="Times New Roman" pitchFamily="18" charset="0"/>
                <a:cs typeface="Times New Roman" pitchFamily="18" charset="0"/>
              </a:rPr>
              <a:t>Then he said to his disciples, 'The harvest is rich but the labourers</a:t>
            </a:r>
            <a:br>
              <a:rPr lang="en-CA" sz="2400" dirty="0">
                <a:latin typeface="Times New Roman" pitchFamily="18" charset="0"/>
                <a:cs typeface="Times New Roman" pitchFamily="18" charset="0"/>
              </a:rPr>
            </a:br>
            <a:r>
              <a:rPr lang="en-CA" sz="2400" dirty="0">
                <a:latin typeface="Times New Roman" pitchFamily="18" charset="0"/>
                <a:cs typeface="Times New Roman" pitchFamily="18" charset="0"/>
              </a:rPr>
              <a:t>       are few, so ask the Lord of the harvest to send out labourers to his</a:t>
            </a:r>
            <a:br>
              <a:rPr lang="en-CA" sz="2400" dirty="0">
                <a:latin typeface="Times New Roman" pitchFamily="18" charset="0"/>
                <a:cs typeface="Times New Roman" pitchFamily="18" charset="0"/>
              </a:rPr>
            </a:br>
            <a:r>
              <a:rPr lang="en-CA" sz="2400" dirty="0">
                <a:latin typeface="Times New Roman" pitchFamily="18" charset="0"/>
                <a:cs typeface="Times New Roman" pitchFamily="18" charset="0"/>
              </a:rPr>
              <a:t>       harvest.’”</a:t>
            </a:r>
            <a:br>
              <a:rPr lang="en-CA" sz="2400" dirty="0">
                <a:latin typeface="Times New Roman" pitchFamily="18" charset="0"/>
                <a:cs typeface="Times New Roman" pitchFamily="18" charset="0"/>
              </a:rPr>
            </a:br>
            <a:endParaRPr lang="en-US" sz="2400" dirty="0">
              <a:latin typeface="Times New Roman" pitchFamily="18" charset="0"/>
              <a:cs typeface="Times New Roman" pitchFamily="18" charset="0"/>
            </a:endParaRPr>
          </a:p>
        </p:txBody>
      </p:sp>
      <p:pic>
        <p:nvPicPr>
          <p:cNvPr id="2" name="Mathew 9 35-37_Eng F.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01420" y="982980"/>
            <a:ext cx="609600" cy="609600"/>
          </a:xfrm>
          <a:prstGeom prst="rect">
            <a:avLst/>
          </a:prstGeom>
        </p:spPr>
      </p:pic>
      <p:sp>
        <p:nvSpPr>
          <p:cNvPr id="5" name="Rounded Rectangle 4">
            <a:hlinkClick r:id="rId6" action="ppaction://hlinksldjump"/>
            <a:extLst>
              <a:ext uri="{FF2B5EF4-FFF2-40B4-BE49-F238E27FC236}">
                <a16:creationId xmlns:a16="http://schemas.microsoft.com/office/drawing/2014/main" xmlns="" id="{1AC55310-3320-8747-843F-CCEDE2F4F36B}"/>
              </a:ext>
            </a:extLst>
          </p:cNvPr>
          <p:cNvSpPr/>
          <p:nvPr/>
        </p:nvSpPr>
        <p:spPr>
          <a:xfrm>
            <a:off x="8697562" y="6010603"/>
            <a:ext cx="1495168" cy="556054"/>
          </a:xfrm>
          <a:prstGeom prst="round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rgbClr val="C00000"/>
                </a:solidFill>
              </a:rPr>
              <a:t>Table of Contents</a:t>
            </a:r>
            <a:endParaRPr lang="en-US" dirty="0">
              <a:solidFill>
                <a:srgbClr val="C00000"/>
              </a:solidFill>
            </a:endParaRPr>
          </a:p>
        </p:txBody>
      </p:sp>
      <p:sp>
        <p:nvSpPr>
          <p:cNvPr id="6" name="Slide Number Placeholder 1">
            <a:extLst>
              <a:ext uri="{FF2B5EF4-FFF2-40B4-BE49-F238E27FC236}">
                <a16:creationId xmlns:a16="http://schemas.microsoft.com/office/drawing/2014/main" xmlns="" id="{A15917DD-9778-BC45-9812-A423AE208F48}"/>
              </a:ext>
            </a:extLst>
          </p:cNvPr>
          <p:cNvSpPr>
            <a:spLocks noGrp="1"/>
          </p:cNvSpPr>
          <p:nvPr>
            <p:ph type="sldNum" sz="quarter" idx="12"/>
          </p:nvPr>
        </p:nvSpPr>
        <p:spPr>
          <a:xfrm>
            <a:off x="8610600" y="6356350"/>
            <a:ext cx="2743200" cy="365125"/>
          </a:xfrm>
        </p:spPr>
        <p:txBody>
          <a:bodyPr/>
          <a:lstStyle/>
          <a:p>
            <a:fld id="{08B334CD-7564-43DD-B282-0E009C15ED94}" type="slidenum">
              <a:rPr lang="it-IT" smtClean="0">
                <a:solidFill>
                  <a:srgbClr val="292934">
                    <a:tint val="75000"/>
                  </a:srgbClr>
                </a:solidFill>
              </a:rPr>
              <a:pPr/>
              <a:t>18</a:t>
            </a:fld>
            <a:endParaRPr lang="it-IT" dirty="0">
              <a:solidFill>
                <a:srgbClr val="292934">
                  <a:tint val="75000"/>
                </a:srgbClr>
              </a:solidFill>
            </a:endParaRPr>
          </a:p>
        </p:txBody>
      </p:sp>
    </p:spTree>
    <p:extLst>
      <p:ext uri="{BB962C8B-B14F-4D97-AF65-F5344CB8AC3E}">
        <p14:creationId xmlns:p14="http://schemas.microsoft.com/office/powerpoint/2010/main" val="26148713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03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xmlns="" id="{3E12114D-A0C5-4FBA-90AE-A39273F0CD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47562"/>
          </a:xfrm>
          <a:prstGeom prst="rect">
            <a:avLst/>
          </a:prstGeom>
        </p:spPr>
      </p:pic>
      <p:sp>
        <p:nvSpPr>
          <p:cNvPr id="4" name="Title 3">
            <a:extLst>
              <a:ext uri="{FF2B5EF4-FFF2-40B4-BE49-F238E27FC236}">
                <a16:creationId xmlns:a16="http://schemas.microsoft.com/office/drawing/2014/main" xmlns="" id="{614FD8E1-161B-AE45-BBB9-B5F8100D316D}"/>
              </a:ext>
            </a:extLst>
          </p:cNvPr>
          <p:cNvSpPr>
            <a:spLocks noGrp="1"/>
          </p:cNvSpPr>
          <p:nvPr>
            <p:ph type="ctrTitle"/>
          </p:nvPr>
        </p:nvSpPr>
        <p:spPr>
          <a:xfrm>
            <a:off x="2021746" y="654341"/>
            <a:ext cx="9076783" cy="5631854"/>
          </a:xfrm>
          <a:solidFill>
            <a:srgbClr val="73FB79">
              <a:alpha val="14902"/>
            </a:srgbClr>
          </a:solidFill>
        </p:spPr>
        <p:txBody>
          <a:bodyPr>
            <a:noAutofit/>
          </a:bodyPr>
          <a:lstStyle/>
          <a:p>
            <a:pPr algn="l"/>
            <a:r>
              <a:rPr lang="en-GB" sz="2200" dirty="0">
                <a:highlight>
                  <a:srgbClr val="FFFF00"/>
                </a:highlight>
                <a:latin typeface="Times New Roman" panose="02020603050405020304" pitchFamily="18" charset="0"/>
                <a:cs typeface="Times New Roman" panose="02020603050405020304" pitchFamily="18" charset="0"/>
              </a:rPr>
              <a:t>Luke 10:1-9</a:t>
            </a:r>
            <a:r>
              <a:rPr lang="en-GB" sz="2200" dirty="0">
                <a:latin typeface="Times New Roman" panose="02020603050405020304" pitchFamily="18" charset="0"/>
                <a:cs typeface="Times New Roman" panose="02020603050405020304" pitchFamily="18" charset="0"/>
              </a:rPr>
              <a:t/>
            </a:r>
            <a:br>
              <a:rPr lang="en-GB" sz="2200" dirty="0">
                <a:latin typeface="Times New Roman" panose="02020603050405020304" pitchFamily="18" charset="0"/>
                <a:cs typeface="Times New Roman" panose="02020603050405020304" pitchFamily="18" charset="0"/>
              </a:rPr>
            </a:br>
            <a:r>
              <a:rPr lang="en-CA" sz="2200" dirty="0">
                <a:latin typeface="Times New Roman" panose="02020603050405020304" pitchFamily="18" charset="0"/>
                <a:cs typeface="Times New Roman" panose="02020603050405020304" pitchFamily="18" charset="0"/>
              </a:rPr>
              <a:t/>
            </a:r>
            <a:br>
              <a:rPr lang="en-CA" sz="2200" dirty="0">
                <a:latin typeface="Times New Roman" panose="02020603050405020304" pitchFamily="18" charset="0"/>
                <a:cs typeface="Times New Roman" panose="02020603050405020304" pitchFamily="18" charset="0"/>
              </a:rPr>
            </a:br>
            <a:r>
              <a:rPr lang="en-US" altLang="zh-TW" sz="2200" dirty="0">
                <a:latin typeface="Times New Roman" panose="02020603050405020304" pitchFamily="18" charset="0"/>
                <a:cs typeface="Times New Roman" panose="02020603050405020304" pitchFamily="18" charset="0"/>
              </a:rPr>
              <a:t>1.</a:t>
            </a:r>
            <a:r>
              <a:rPr lang="zh-TW" altLang="en-US" sz="2200" dirty="0">
                <a:latin typeface="Times New Roman" panose="02020603050405020304" pitchFamily="18" charset="0"/>
                <a:cs typeface="Times New Roman" panose="02020603050405020304" pitchFamily="18" charset="0"/>
              </a:rPr>
              <a:t> </a:t>
            </a:r>
            <a:r>
              <a:rPr lang="en-CA" sz="2200" dirty="0">
                <a:latin typeface="Times New Roman" panose="02020603050405020304" pitchFamily="18" charset="0"/>
                <a:cs typeface="Times New Roman" panose="02020603050405020304" pitchFamily="18" charset="0"/>
              </a:rPr>
              <a:t>After this the Lord appointed seventy-two others and sent them out ahead of</a:t>
            </a:r>
            <a:br>
              <a:rPr lang="en-CA" sz="2200" dirty="0">
                <a:latin typeface="Times New Roman" panose="02020603050405020304" pitchFamily="18" charset="0"/>
                <a:cs typeface="Times New Roman" panose="02020603050405020304" pitchFamily="18" charset="0"/>
              </a:rPr>
            </a:br>
            <a:r>
              <a:rPr lang="en-CA" sz="2200" dirty="0">
                <a:latin typeface="Times New Roman" panose="02020603050405020304" pitchFamily="18" charset="0"/>
                <a:cs typeface="Times New Roman" panose="02020603050405020304" pitchFamily="18" charset="0"/>
              </a:rPr>
              <a:t>    him in pairs, to all the towns and places he himself would be visiting.</a:t>
            </a:r>
            <a:br>
              <a:rPr lang="en-CA" sz="2200" dirty="0">
                <a:latin typeface="Times New Roman" panose="02020603050405020304" pitchFamily="18" charset="0"/>
                <a:cs typeface="Times New Roman" panose="02020603050405020304" pitchFamily="18" charset="0"/>
              </a:rPr>
            </a:br>
            <a:r>
              <a:rPr lang="en-US" altLang="zh-TW" sz="2200" dirty="0">
                <a:latin typeface="Times New Roman" panose="02020603050405020304" pitchFamily="18" charset="0"/>
                <a:cs typeface="Times New Roman" panose="02020603050405020304" pitchFamily="18" charset="0"/>
              </a:rPr>
              <a:t>2.</a:t>
            </a:r>
            <a:r>
              <a:rPr lang="zh-TW" altLang="en-US" sz="2200" dirty="0">
                <a:latin typeface="Times New Roman" panose="02020603050405020304" pitchFamily="18" charset="0"/>
                <a:cs typeface="Times New Roman" panose="02020603050405020304" pitchFamily="18" charset="0"/>
              </a:rPr>
              <a:t> </a:t>
            </a:r>
            <a:r>
              <a:rPr lang="en-CA" sz="2200" dirty="0">
                <a:latin typeface="Times New Roman" panose="02020603050405020304" pitchFamily="18" charset="0"/>
                <a:cs typeface="Times New Roman" panose="02020603050405020304" pitchFamily="18" charset="0"/>
              </a:rPr>
              <a:t>And he said to them, ‘The harvest is rich but the labourers are few, so ask</a:t>
            </a:r>
            <a:br>
              <a:rPr lang="en-CA" sz="2200" dirty="0">
                <a:latin typeface="Times New Roman" panose="02020603050405020304" pitchFamily="18" charset="0"/>
                <a:cs typeface="Times New Roman" panose="02020603050405020304" pitchFamily="18" charset="0"/>
              </a:rPr>
            </a:br>
            <a:r>
              <a:rPr lang="en-CA" sz="2200" dirty="0">
                <a:latin typeface="Times New Roman" panose="02020603050405020304" pitchFamily="18" charset="0"/>
                <a:cs typeface="Times New Roman" panose="02020603050405020304" pitchFamily="18" charset="0"/>
              </a:rPr>
              <a:t>    the Lord of the harvest to send labourers to do his harvesting.</a:t>
            </a:r>
            <a:br>
              <a:rPr lang="en-CA" sz="2200" dirty="0">
                <a:latin typeface="Times New Roman" panose="02020603050405020304" pitchFamily="18" charset="0"/>
                <a:cs typeface="Times New Roman" panose="02020603050405020304" pitchFamily="18" charset="0"/>
              </a:rPr>
            </a:br>
            <a:r>
              <a:rPr lang="en-US" altLang="zh-TW" sz="2200" dirty="0">
                <a:latin typeface="Times New Roman" panose="02020603050405020304" pitchFamily="18" charset="0"/>
                <a:cs typeface="Times New Roman" panose="02020603050405020304" pitchFamily="18" charset="0"/>
              </a:rPr>
              <a:t>3.</a:t>
            </a:r>
            <a:r>
              <a:rPr lang="zh-TW" altLang="en-US" sz="2200" dirty="0">
                <a:latin typeface="Times New Roman" panose="02020603050405020304" pitchFamily="18" charset="0"/>
                <a:cs typeface="Times New Roman" panose="02020603050405020304" pitchFamily="18" charset="0"/>
              </a:rPr>
              <a:t> </a:t>
            </a:r>
            <a:r>
              <a:rPr lang="en-CA" sz="2200" dirty="0">
                <a:latin typeface="Times New Roman" panose="02020603050405020304" pitchFamily="18" charset="0"/>
                <a:cs typeface="Times New Roman" panose="02020603050405020304" pitchFamily="18" charset="0"/>
              </a:rPr>
              <a:t>Start off now, but look, I am sending you out like lambs among wolves.</a:t>
            </a:r>
            <a:br>
              <a:rPr lang="en-CA" sz="2200" dirty="0">
                <a:latin typeface="Times New Roman" panose="02020603050405020304" pitchFamily="18" charset="0"/>
                <a:cs typeface="Times New Roman" panose="02020603050405020304" pitchFamily="18" charset="0"/>
              </a:rPr>
            </a:br>
            <a:r>
              <a:rPr lang="en-US" altLang="zh-TW" sz="2200" dirty="0">
                <a:latin typeface="Times New Roman" panose="02020603050405020304" pitchFamily="18" charset="0"/>
                <a:cs typeface="Times New Roman" panose="02020603050405020304" pitchFamily="18" charset="0"/>
              </a:rPr>
              <a:t>4.</a:t>
            </a:r>
            <a:r>
              <a:rPr lang="zh-TW" altLang="en-US" sz="2200" dirty="0">
                <a:latin typeface="Times New Roman" panose="02020603050405020304" pitchFamily="18" charset="0"/>
                <a:cs typeface="Times New Roman" panose="02020603050405020304" pitchFamily="18" charset="0"/>
              </a:rPr>
              <a:t> </a:t>
            </a:r>
            <a:r>
              <a:rPr lang="en-CA" sz="2200" dirty="0">
                <a:latin typeface="Times New Roman" panose="02020603050405020304" pitchFamily="18" charset="0"/>
                <a:cs typeface="Times New Roman" panose="02020603050405020304" pitchFamily="18" charset="0"/>
              </a:rPr>
              <a:t>Take no purse with you, no haversack, no sandals. Salute no one on the road.</a:t>
            </a:r>
            <a:br>
              <a:rPr lang="en-CA" sz="2200" dirty="0">
                <a:latin typeface="Times New Roman" panose="02020603050405020304" pitchFamily="18" charset="0"/>
                <a:cs typeface="Times New Roman" panose="02020603050405020304" pitchFamily="18" charset="0"/>
              </a:rPr>
            </a:br>
            <a:r>
              <a:rPr lang="en-US" altLang="zh-TW" sz="2200" dirty="0">
                <a:latin typeface="Times New Roman" panose="02020603050405020304" pitchFamily="18" charset="0"/>
                <a:cs typeface="Times New Roman" panose="02020603050405020304" pitchFamily="18" charset="0"/>
              </a:rPr>
              <a:t>5.</a:t>
            </a:r>
            <a:r>
              <a:rPr lang="zh-TW" altLang="en-US" sz="2200" dirty="0">
                <a:latin typeface="Times New Roman" panose="02020603050405020304" pitchFamily="18" charset="0"/>
                <a:cs typeface="Times New Roman" panose="02020603050405020304" pitchFamily="18" charset="0"/>
              </a:rPr>
              <a:t> </a:t>
            </a:r>
            <a:r>
              <a:rPr lang="en-CA" sz="2200" dirty="0">
                <a:latin typeface="Times New Roman" panose="02020603050405020304" pitchFamily="18" charset="0"/>
                <a:cs typeface="Times New Roman" panose="02020603050405020304" pitchFamily="18" charset="0"/>
              </a:rPr>
              <a:t>Whatever house you enter, let your first words be, “Peace to this house!”</a:t>
            </a:r>
            <a:br>
              <a:rPr lang="en-CA" sz="2200" dirty="0">
                <a:latin typeface="Times New Roman" panose="02020603050405020304" pitchFamily="18" charset="0"/>
                <a:cs typeface="Times New Roman" panose="02020603050405020304" pitchFamily="18" charset="0"/>
              </a:rPr>
            </a:br>
            <a:r>
              <a:rPr lang="en-US" altLang="zh-TW" sz="2200" dirty="0">
                <a:latin typeface="Times New Roman" panose="02020603050405020304" pitchFamily="18" charset="0"/>
                <a:cs typeface="Times New Roman" panose="02020603050405020304" pitchFamily="18" charset="0"/>
              </a:rPr>
              <a:t>6.</a:t>
            </a:r>
            <a:r>
              <a:rPr lang="zh-TW" altLang="en-US" sz="2200" dirty="0">
                <a:latin typeface="Times New Roman" panose="02020603050405020304" pitchFamily="18" charset="0"/>
                <a:cs typeface="Times New Roman" panose="02020603050405020304" pitchFamily="18" charset="0"/>
              </a:rPr>
              <a:t> </a:t>
            </a:r>
            <a:r>
              <a:rPr lang="en-CA" sz="2200" dirty="0">
                <a:latin typeface="Times New Roman" panose="02020603050405020304" pitchFamily="18" charset="0"/>
                <a:cs typeface="Times New Roman" panose="02020603050405020304" pitchFamily="18" charset="0"/>
              </a:rPr>
              <a:t>And if a man of peace lives there, your peace will go and rest on him; if not,</a:t>
            </a:r>
            <a:br>
              <a:rPr lang="en-CA" sz="2200" dirty="0">
                <a:latin typeface="Times New Roman" panose="02020603050405020304" pitchFamily="18" charset="0"/>
                <a:cs typeface="Times New Roman" panose="02020603050405020304" pitchFamily="18" charset="0"/>
              </a:rPr>
            </a:br>
            <a:r>
              <a:rPr lang="en-CA" sz="2200" dirty="0">
                <a:latin typeface="Times New Roman" panose="02020603050405020304" pitchFamily="18" charset="0"/>
                <a:cs typeface="Times New Roman" panose="02020603050405020304" pitchFamily="18" charset="0"/>
              </a:rPr>
              <a:t>    it will come back to you.</a:t>
            </a:r>
            <a:br>
              <a:rPr lang="en-CA" sz="2200" dirty="0">
                <a:latin typeface="Times New Roman" panose="02020603050405020304" pitchFamily="18" charset="0"/>
                <a:cs typeface="Times New Roman" panose="02020603050405020304" pitchFamily="18" charset="0"/>
              </a:rPr>
            </a:br>
            <a:r>
              <a:rPr lang="en-US" altLang="zh-TW" sz="2200" dirty="0">
                <a:latin typeface="Times New Roman" panose="02020603050405020304" pitchFamily="18" charset="0"/>
                <a:cs typeface="Times New Roman" panose="02020603050405020304" pitchFamily="18" charset="0"/>
              </a:rPr>
              <a:t>7.</a:t>
            </a:r>
            <a:r>
              <a:rPr lang="zh-TW" altLang="en-US" sz="2200" dirty="0">
                <a:latin typeface="Times New Roman" panose="02020603050405020304" pitchFamily="18" charset="0"/>
                <a:cs typeface="Times New Roman" panose="02020603050405020304" pitchFamily="18" charset="0"/>
              </a:rPr>
              <a:t> </a:t>
            </a:r>
            <a:r>
              <a:rPr lang="en-CA" sz="2200" dirty="0">
                <a:latin typeface="Times New Roman" panose="02020603050405020304" pitchFamily="18" charset="0"/>
                <a:cs typeface="Times New Roman" panose="02020603050405020304" pitchFamily="18" charset="0"/>
              </a:rPr>
              <a:t>Stay in the same house, taking what food and drink they have to offer, for</a:t>
            </a:r>
            <a:br>
              <a:rPr lang="en-CA" sz="2200" dirty="0">
                <a:latin typeface="Times New Roman" panose="02020603050405020304" pitchFamily="18" charset="0"/>
                <a:cs typeface="Times New Roman" panose="02020603050405020304" pitchFamily="18" charset="0"/>
              </a:rPr>
            </a:br>
            <a:r>
              <a:rPr lang="en-CA" sz="2200" dirty="0">
                <a:latin typeface="Times New Roman" panose="02020603050405020304" pitchFamily="18" charset="0"/>
                <a:cs typeface="Times New Roman" panose="02020603050405020304" pitchFamily="18" charset="0"/>
              </a:rPr>
              <a:t>    the labourer deserves his wages; do not move from house to house.</a:t>
            </a:r>
            <a:br>
              <a:rPr lang="en-CA" sz="2200" dirty="0">
                <a:latin typeface="Times New Roman" panose="02020603050405020304" pitchFamily="18" charset="0"/>
                <a:cs typeface="Times New Roman" panose="02020603050405020304" pitchFamily="18" charset="0"/>
              </a:rPr>
            </a:br>
            <a:r>
              <a:rPr lang="en-US" altLang="zh-TW" sz="2200" dirty="0">
                <a:latin typeface="Times New Roman" panose="02020603050405020304" pitchFamily="18" charset="0"/>
                <a:cs typeface="Times New Roman" panose="02020603050405020304" pitchFamily="18" charset="0"/>
              </a:rPr>
              <a:t>8.</a:t>
            </a:r>
            <a:r>
              <a:rPr lang="zh-TW" altLang="en-US" sz="2200" dirty="0">
                <a:latin typeface="Times New Roman" panose="02020603050405020304" pitchFamily="18" charset="0"/>
                <a:cs typeface="Times New Roman" panose="02020603050405020304" pitchFamily="18" charset="0"/>
              </a:rPr>
              <a:t> </a:t>
            </a:r>
            <a:r>
              <a:rPr lang="en-CA" sz="2200" dirty="0">
                <a:latin typeface="Times New Roman" panose="02020603050405020304" pitchFamily="18" charset="0"/>
                <a:cs typeface="Times New Roman" panose="02020603050405020304" pitchFamily="18" charset="0"/>
              </a:rPr>
              <a:t>Whenever you go into a town where they make you welcome, eat what is put</a:t>
            </a:r>
            <a:br>
              <a:rPr lang="en-CA" sz="2200" dirty="0">
                <a:latin typeface="Times New Roman" panose="02020603050405020304" pitchFamily="18" charset="0"/>
                <a:cs typeface="Times New Roman" panose="02020603050405020304" pitchFamily="18" charset="0"/>
              </a:rPr>
            </a:br>
            <a:r>
              <a:rPr lang="en-CA" sz="2200" dirty="0">
                <a:latin typeface="Times New Roman" panose="02020603050405020304" pitchFamily="18" charset="0"/>
                <a:cs typeface="Times New Roman" panose="02020603050405020304" pitchFamily="18" charset="0"/>
              </a:rPr>
              <a:t>    before you.</a:t>
            </a:r>
            <a:br>
              <a:rPr lang="en-CA" sz="2200" dirty="0">
                <a:latin typeface="Times New Roman" panose="02020603050405020304" pitchFamily="18" charset="0"/>
                <a:cs typeface="Times New Roman" panose="02020603050405020304" pitchFamily="18" charset="0"/>
              </a:rPr>
            </a:br>
            <a:r>
              <a:rPr lang="en-US" altLang="zh-TW" sz="2200" dirty="0">
                <a:latin typeface="Times New Roman" panose="02020603050405020304" pitchFamily="18" charset="0"/>
                <a:cs typeface="Times New Roman" panose="02020603050405020304" pitchFamily="18" charset="0"/>
              </a:rPr>
              <a:t>9.</a:t>
            </a:r>
            <a:r>
              <a:rPr lang="zh-TW" altLang="en-US" sz="2200" dirty="0">
                <a:latin typeface="Times New Roman" panose="02020603050405020304" pitchFamily="18" charset="0"/>
                <a:cs typeface="Times New Roman" panose="02020603050405020304" pitchFamily="18" charset="0"/>
              </a:rPr>
              <a:t> </a:t>
            </a:r>
            <a:r>
              <a:rPr lang="en-CA" sz="2200" dirty="0">
                <a:latin typeface="Times New Roman" panose="02020603050405020304" pitchFamily="18" charset="0"/>
                <a:cs typeface="Times New Roman" panose="02020603050405020304" pitchFamily="18" charset="0"/>
              </a:rPr>
              <a:t>Cure those in it who are sick, and say, "The kingdom of God is very near to</a:t>
            </a:r>
            <a:br>
              <a:rPr lang="en-CA" sz="2200" dirty="0">
                <a:latin typeface="Times New Roman" panose="02020603050405020304" pitchFamily="18" charset="0"/>
                <a:cs typeface="Times New Roman" panose="02020603050405020304" pitchFamily="18" charset="0"/>
              </a:rPr>
            </a:br>
            <a:r>
              <a:rPr lang="en-CA" sz="2200" dirty="0">
                <a:latin typeface="Times New Roman" panose="02020603050405020304" pitchFamily="18" charset="0"/>
                <a:cs typeface="Times New Roman" panose="02020603050405020304" pitchFamily="18" charset="0"/>
              </a:rPr>
              <a:t>    you.”</a:t>
            </a:r>
            <a:br>
              <a:rPr lang="en-CA" sz="2200" dirty="0">
                <a:latin typeface="Times New Roman" panose="02020603050405020304" pitchFamily="18" charset="0"/>
                <a:cs typeface="Times New Roman" panose="02020603050405020304" pitchFamily="18" charset="0"/>
              </a:rPr>
            </a:br>
            <a:endParaRPr lang="en-US" sz="2200" dirty="0">
              <a:latin typeface="Times New Roman" panose="02020603050405020304" pitchFamily="18" charset="0"/>
              <a:cs typeface="Times New Roman" panose="02020603050405020304" pitchFamily="18" charset="0"/>
            </a:endParaRPr>
          </a:p>
        </p:txBody>
      </p:sp>
      <p:pic>
        <p:nvPicPr>
          <p:cNvPr id="2" name="Luke 10 1-9_Eng F.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645560" y="654341"/>
            <a:ext cx="609600" cy="609600"/>
          </a:xfrm>
          <a:prstGeom prst="rect">
            <a:avLst/>
          </a:prstGeom>
        </p:spPr>
      </p:pic>
      <p:sp>
        <p:nvSpPr>
          <p:cNvPr id="5" name="Rounded Rectangle 4">
            <a:hlinkClick r:id="rId6" action="ppaction://hlinksldjump"/>
            <a:extLst>
              <a:ext uri="{FF2B5EF4-FFF2-40B4-BE49-F238E27FC236}">
                <a16:creationId xmlns:a16="http://schemas.microsoft.com/office/drawing/2014/main" xmlns="" id="{D389FFE0-3CB5-E643-A846-53745C3FED89}"/>
              </a:ext>
            </a:extLst>
          </p:cNvPr>
          <p:cNvSpPr/>
          <p:nvPr/>
        </p:nvSpPr>
        <p:spPr>
          <a:xfrm>
            <a:off x="8608785" y="6008168"/>
            <a:ext cx="1495168" cy="556054"/>
          </a:xfrm>
          <a:prstGeom prst="round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rgbClr val="C00000"/>
                </a:solidFill>
              </a:rPr>
              <a:t>Table of Contents</a:t>
            </a:r>
            <a:endParaRPr lang="en-US" dirty="0">
              <a:solidFill>
                <a:srgbClr val="C00000"/>
              </a:solidFill>
            </a:endParaRPr>
          </a:p>
        </p:txBody>
      </p:sp>
      <p:sp>
        <p:nvSpPr>
          <p:cNvPr id="6" name="Slide Number Placeholder 1">
            <a:extLst>
              <a:ext uri="{FF2B5EF4-FFF2-40B4-BE49-F238E27FC236}">
                <a16:creationId xmlns:a16="http://schemas.microsoft.com/office/drawing/2014/main" xmlns="" id="{E1122E37-8349-C54D-8CA6-51ED79A5999D}"/>
              </a:ext>
            </a:extLst>
          </p:cNvPr>
          <p:cNvSpPr>
            <a:spLocks noGrp="1"/>
          </p:cNvSpPr>
          <p:nvPr>
            <p:ph type="sldNum" sz="quarter" idx="12"/>
          </p:nvPr>
        </p:nvSpPr>
        <p:spPr>
          <a:xfrm>
            <a:off x="8610600" y="6356350"/>
            <a:ext cx="2743200" cy="365125"/>
          </a:xfrm>
        </p:spPr>
        <p:txBody>
          <a:bodyPr/>
          <a:lstStyle/>
          <a:p>
            <a:fld id="{08B334CD-7564-43DD-B282-0E009C15ED94}" type="slidenum">
              <a:rPr lang="it-IT" smtClean="0">
                <a:solidFill>
                  <a:srgbClr val="292934">
                    <a:tint val="75000"/>
                  </a:srgbClr>
                </a:solidFill>
              </a:rPr>
              <a:pPr/>
              <a:t>19</a:t>
            </a:fld>
            <a:endParaRPr lang="it-IT" dirty="0">
              <a:solidFill>
                <a:srgbClr val="292934">
                  <a:tint val="75000"/>
                </a:srgbClr>
              </a:solidFill>
            </a:endParaRPr>
          </a:p>
        </p:txBody>
      </p:sp>
    </p:spTree>
    <p:extLst>
      <p:ext uri="{BB962C8B-B14F-4D97-AF65-F5344CB8AC3E}">
        <p14:creationId xmlns:p14="http://schemas.microsoft.com/office/powerpoint/2010/main" val="8962924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16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23593" y="5202621"/>
            <a:ext cx="2580607" cy="1397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6600450"/>
            <a:ext cx="10796411" cy="2515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Oval 3"/>
          <p:cNvSpPr/>
          <p:nvPr/>
        </p:nvSpPr>
        <p:spPr>
          <a:xfrm>
            <a:off x="10982841" y="5532687"/>
            <a:ext cx="2241672" cy="2224292"/>
          </a:xfrm>
          <a:prstGeom prst="ellipse">
            <a:avLst/>
          </a:prstGeom>
          <a:solidFill>
            <a:schemeClr val="bg1"/>
          </a:solid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028"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72" t="21209" r="33064" b="21000"/>
          <a:stretch/>
        </p:blipFill>
        <p:spPr bwMode="auto">
          <a:xfrm>
            <a:off x="11246415" y="5910411"/>
            <a:ext cx="829764" cy="815810"/>
          </a:xfrm>
          <a:prstGeom prst="rect">
            <a:avLst/>
          </a:prstGeom>
          <a:solidFill>
            <a:schemeClr val="bg1"/>
          </a:solidFill>
          <a:ln>
            <a:noFill/>
          </a:ln>
          <a:effectLst/>
        </p:spPr>
      </p:pic>
      <p:sp>
        <p:nvSpPr>
          <p:cNvPr id="9" name="TextBox 8">
            <a:extLst>
              <a:ext uri="{FF2B5EF4-FFF2-40B4-BE49-F238E27FC236}">
                <a16:creationId xmlns:a16="http://schemas.microsoft.com/office/drawing/2014/main" xmlns="" id="{30FA693B-0087-6943-81D0-D9EB4275CFA1}"/>
              </a:ext>
            </a:extLst>
          </p:cNvPr>
          <p:cNvSpPr txBox="1"/>
          <p:nvPr/>
        </p:nvSpPr>
        <p:spPr>
          <a:xfrm>
            <a:off x="3742074" y="514940"/>
            <a:ext cx="6000750" cy="584775"/>
          </a:xfrm>
          <a:prstGeom prst="rect">
            <a:avLst/>
          </a:prstGeom>
          <a:noFill/>
        </p:spPr>
        <p:txBody>
          <a:bodyPr wrap="square" rtlCol="0">
            <a:spAutoFit/>
          </a:bodyPr>
          <a:lstStyle/>
          <a:p>
            <a:pPr algn="ctr"/>
            <a:r>
              <a:rPr lang="en-US" sz="3200" b="1" dirty="0">
                <a:solidFill>
                  <a:srgbClr val="002060"/>
                </a:solidFill>
                <a:latin typeface="Times New Roman" panose="02020603050405020304" pitchFamily="18" charset="0"/>
                <a:ea typeface="MingLiU" panose="02020509000000000000" pitchFamily="49" charset="-120"/>
                <a:cs typeface="Times New Roman" panose="02020603050405020304" pitchFamily="18" charset="0"/>
              </a:rPr>
              <a:t>Table of Contents</a:t>
            </a:r>
          </a:p>
        </p:txBody>
      </p:sp>
      <p:pic>
        <p:nvPicPr>
          <p:cNvPr id="2050"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538" t="5955" r="6122"/>
          <a:stretch/>
        </p:blipFill>
        <p:spPr bwMode="auto">
          <a:xfrm>
            <a:off x="-23593" y="0"/>
            <a:ext cx="1820862" cy="1371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Table 4">
            <a:extLst>
              <a:ext uri="{FF2B5EF4-FFF2-40B4-BE49-F238E27FC236}">
                <a16:creationId xmlns:a16="http://schemas.microsoft.com/office/drawing/2014/main" xmlns="" id="{BCF2895D-8629-764F-8F50-24B9FF7740B4}"/>
              </a:ext>
            </a:extLst>
          </p:cNvPr>
          <p:cNvGraphicFramePr>
            <a:graphicFrameLocks noGrp="1"/>
          </p:cNvGraphicFramePr>
          <p:nvPr>
            <p:extLst>
              <p:ext uri="{D42A27DB-BD31-4B8C-83A1-F6EECF244321}">
                <p14:modId xmlns:p14="http://schemas.microsoft.com/office/powerpoint/2010/main" val="1994812154"/>
              </p:ext>
            </p:extLst>
          </p:nvPr>
        </p:nvGraphicFramePr>
        <p:xfrm>
          <a:off x="1823603" y="1349847"/>
          <a:ext cx="9837693" cy="2743200"/>
        </p:xfrm>
        <a:graphic>
          <a:graphicData uri="http://schemas.openxmlformats.org/drawingml/2006/table">
            <a:tbl>
              <a:tblPr firstRow="1" bandRow="1">
                <a:tableStyleId>{5C22544A-7EE6-4342-B048-85BDC9FD1C3A}</a:tableStyleId>
              </a:tblPr>
              <a:tblGrid>
                <a:gridCol w="526181">
                  <a:extLst>
                    <a:ext uri="{9D8B030D-6E8A-4147-A177-3AD203B41FA5}">
                      <a16:colId xmlns:a16="http://schemas.microsoft.com/office/drawing/2014/main" xmlns="" val="4104965862"/>
                    </a:ext>
                  </a:extLst>
                </a:gridCol>
                <a:gridCol w="767489">
                  <a:extLst>
                    <a:ext uri="{9D8B030D-6E8A-4147-A177-3AD203B41FA5}">
                      <a16:colId xmlns:a16="http://schemas.microsoft.com/office/drawing/2014/main" xmlns="" val="3174631549"/>
                    </a:ext>
                  </a:extLst>
                </a:gridCol>
                <a:gridCol w="7304809">
                  <a:extLst>
                    <a:ext uri="{9D8B030D-6E8A-4147-A177-3AD203B41FA5}">
                      <a16:colId xmlns:a16="http://schemas.microsoft.com/office/drawing/2014/main" xmlns="" val="1125012589"/>
                    </a:ext>
                  </a:extLst>
                </a:gridCol>
                <a:gridCol w="1239214">
                  <a:extLst>
                    <a:ext uri="{9D8B030D-6E8A-4147-A177-3AD203B41FA5}">
                      <a16:colId xmlns:a16="http://schemas.microsoft.com/office/drawing/2014/main" xmlns="" val="2923847769"/>
                    </a:ext>
                  </a:extLst>
                </a:gridCol>
              </a:tblGrid>
              <a:tr h="426190">
                <a:tc>
                  <a:txBody>
                    <a:bodyPr/>
                    <a:lstStyle/>
                    <a:p>
                      <a:r>
                        <a:rPr lang="en-US" sz="2400" dirty="0"/>
                        <a:t>1.</a:t>
                      </a:r>
                    </a:p>
                  </a:txBody>
                  <a:tcPr/>
                </a:tc>
                <a:tc>
                  <a:txBody>
                    <a:bodyPr/>
                    <a:lstStyle/>
                    <a:p>
                      <a:endParaRPr lang="en-US" sz="2400" dirty="0"/>
                    </a:p>
                  </a:txBody>
                  <a:tcPr/>
                </a:tc>
                <a:tc>
                  <a:txBody>
                    <a:bodyPr/>
                    <a:lstStyle/>
                    <a:p>
                      <a:r>
                        <a:rPr lang="en-US" sz="2400" dirty="0">
                          <a:solidFill>
                            <a:schemeClr val="bg1"/>
                          </a:solidFill>
                          <a:latin typeface="Times New Roman" pitchFamily="18" charset="0"/>
                          <a:cs typeface="Times New Roman" pitchFamily="18" charset="0"/>
                          <a:hlinkClick r:id="rId6" action="ppaction://hlinksldjump">
                            <a:extLst>
                              <a:ext uri="{A12FA001-AC4F-418D-AE19-62706E023703}">
                                <ahyp:hlinkClr xmlns:ahyp="http://schemas.microsoft.com/office/drawing/2018/hyperlinkcolor" xmlns="" val="tx"/>
                              </a:ext>
                            </a:extLst>
                          </a:hlinkClick>
                        </a:rPr>
                        <a:t>Prayer for the Synod of Bishops</a:t>
                      </a:r>
                      <a:r>
                        <a:rPr lang="en-US" altLang="zh-TW" sz="2400" dirty="0">
                          <a:solidFill>
                            <a:schemeClr val="bg1"/>
                          </a:solidFill>
                          <a:latin typeface="Times New Roman" panose="02020603050405020304" pitchFamily="18" charset="0"/>
                          <a:ea typeface="MingLiU" panose="02020509000000000000" pitchFamily="49" charset="-120"/>
                          <a:cs typeface="Times New Roman" panose="02020603050405020304" pitchFamily="18" charset="0"/>
                          <a:hlinkClick r:id="rId6" action="ppaction://hlinksldjump">
                            <a:extLst>
                              <a:ext uri="{A12FA001-AC4F-418D-AE19-62706E023703}">
                                <ahyp:hlinkClr xmlns:ahyp="http://schemas.microsoft.com/office/drawing/2018/hyperlinkcolor" xmlns="" val="tx"/>
                              </a:ext>
                            </a:extLst>
                          </a:hlinkClick>
                        </a:rPr>
                        <a:t> </a:t>
                      </a:r>
                      <a:r>
                        <a:rPr lang="en-US" altLang="zh-TW" sz="2400" dirty="0">
                          <a:solidFill>
                            <a:schemeClr val="bg1"/>
                          </a:solidFill>
                          <a:latin typeface="Times New Roman" panose="02020603050405020304" pitchFamily="18" charset="0"/>
                          <a:ea typeface="MingLiU" panose="02020509000000000000" pitchFamily="49" charset="-120"/>
                          <a:cs typeface="Times New Roman" panose="02020603050405020304" pitchFamily="18" charset="0"/>
                        </a:rPr>
                        <a:t> - - - - - - - - - - - - - - - - </a:t>
                      </a:r>
                      <a:endParaRPr lang="en-US" sz="2400" dirty="0">
                        <a:solidFill>
                          <a:schemeClr val="bg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2400" dirty="0">
                          <a:solidFill>
                            <a:schemeClr val="bg1"/>
                          </a:solidFill>
                          <a:latin typeface="Times New Roman" panose="02020603050405020304" pitchFamily="18" charset="0"/>
                          <a:ea typeface="MingLiU" panose="02020509000000000000" pitchFamily="49" charset="-120"/>
                          <a:cs typeface="Times New Roman" panose="02020603050405020304" pitchFamily="18" charset="0"/>
                        </a:rPr>
                        <a:t>p.3</a:t>
                      </a:r>
                      <a:endParaRPr lang="en-US" sz="2400" dirty="0">
                        <a:solidFill>
                          <a:schemeClr val="bg1"/>
                        </a:solidFill>
                        <a:latin typeface="Times New Roman" pitchFamily="18" charset="0"/>
                        <a:cs typeface="Times New Roman" pitchFamily="18" charset="0"/>
                      </a:endParaRPr>
                    </a:p>
                  </a:txBody>
                  <a:tcPr/>
                </a:tc>
                <a:extLst>
                  <a:ext uri="{0D108BD9-81ED-4DB2-BD59-A6C34878D82A}">
                    <a16:rowId xmlns:a16="http://schemas.microsoft.com/office/drawing/2014/main" xmlns="" val="1031993098"/>
                  </a:ext>
                </a:extLst>
              </a:tr>
              <a:tr h="426190">
                <a:tc>
                  <a:txBody>
                    <a:bodyPr/>
                    <a:lstStyle/>
                    <a:p>
                      <a:r>
                        <a:rPr lang="en-US" sz="2400" dirty="0"/>
                        <a:t>2.</a:t>
                      </a:r>
                    </a:p>
                  </a:txBody>
                  <a:tcPr/>
                </a:tc>
                <a:tc>
                  <a:txBody>
                    <a:bodyPr/>
                    <a:lstStyle/>
                    <a:p>
                      <a:endParaRPr lang="en-US" sz="2400" dirty="0"/>
                    </a:p>
                  </a:txBody>
                  <a:tcPr/>
                </a:tc>
                <a:tc>
                  <a:txBody>
                    <a:bodyPr/>
                    <a:lstStyle/>
                    <a:p>
                      <a:r>
                        <a:rPr lang="en-US" sz="2400" dirty="0">
                          <a:solidFill>
                            <a:srgbClr val="002060"/>
                          </a:solidFill>
                          <a:latin typeface="Times New Roman" panose="02020603050405020304" pitchFamily="18" charset="0"/>
                          <a:ea typeface="MingLiU" panose="02020509000000000000" pitchFamily="49" charset="-120"/>
                          <a:cs typeface="Times New Roman" panose="02020603050405020304" pitchFamily="18" charset="0"/>
                          <a:hlinkClick r:id="rId7" action="ppaction://hlinksldjump"/>
                        </a:rPr>
                        <a:t>Spiritual Conversation – Resource Packages</a:t>
                      </a:r>
                      <a:r>
                        <a:rPr lang="en-US" altLang="zh-TW" sz="2400" dirty="0">
                          <a:solidFill>
                            <a:srgbClr val="002060"/>
                          </a:solidFill>
                          <a:latin typeface="Times New Roman" panose="02020603050405020304" pitchFamily="18" charset="0"/>
                          <a:ea typeface="MingLiU" panose="02020509000000000000" pitchFamily="49" charset="-120"/>
                          <a:cs typeface="Times New Roman" panose="02020603050405020304" pitchFamily="18" charset="0"/>
                          <a:hlinkClick r:id="rId7" action="ppaction://hlinksldjump"/>
                        </a:rPr>
                        <a:t> </a:t>
                      </a:r>
                      <a:r>
                        <a:rPr lang="en-US" altLang="zh-TW" sz="2400" dirty="0">
                          <a:solidFill>
                            <a:srgbClr val="002060"/>
                          </a:solidFill>
                          <a:latin typeface="Times New Roman" panose="02020603050405020304" pitchFamily="18" charset="0"/>
                          <a:ea typeface="MingLiU" panose="02020509000000000000" pitchFamily="49" charset="-120"/>
                          <a:cs typeface="Times New Roman" panose="02020603050405020304" pitchFamily="18" charset="0"/>
                        </a:rPr>
                        <a:t> - - - - - - - - -  </a:t>
                      </a:r>
                      <a:endParaRPr lang="en-US" sz="2400" dirty="0"/>
                    </a:p>
                  </a:txBody>
                  <a:tcPr/>
                </a:tc>
                <a:tc>
                  <a:txBody>
                    <a:bodyPr/>
                    <a:lstStyle/>
                    <a:p>
                      <a:r>
                        <a:rPr lang="en-US" altLang="zh-TW" sz="2400" dirty="0">
                          <a:solidFill>
                            <a:srgbClr val="002060"/>
                          </a:solidFill>
                          <a:latin typeface="Times New Roman" panose="02020603050405020304" pitchFamily="18" charset="0"/>
                          <a:ea typeface="MingLiU" panose="02020509000000000000" pitchFamily="49" charset="-120"/>
                          <a:cs typeface="Times New Roman" panose="02020603050405020304" pitchFamily="18" charset="0"/>
                        </a:rPr>
                        <a:t>p.4-21</a:t>
                      </a:r>
                      <a:endParaRPr lang="en-US" sz="2400" dirty="0"/>
                    </a:p>
                  </a:txBody>
                  <a:tcPr/>
                </a:tc>
                <a:extLst>
                  <a:ext uri="{0D108BD9-81ED-4DB2-BD59-A6C34878D82A}">
                    <a16:rowId xmlns:a16="http://schemas.microsoft.com/office/drawing/2014/main" xmlns="" val="4288153061"/>
                  </a:ext>
                </a:extLst>
              </a:tr>
              <a:tr h="426190">
                <a:tc>
                  <a:txBody>
                    <a:bodyPr/>
                    <a:lstStyle/>
                    <a:p>
                      <a:pPr marL="285750" indent="-285750">
                        <a:buFont typeface="Wingdings" pitchFamily="2" charset="2"/>
                        <a:buChar char="Ø"/>
                      </a:pPr>
                      <a:endParaRPr lang="en-US" sz="2400" dirty="0"/>
                    </a:p>
                  </a:txBody>
                  <a:tcPr/>
                </a:tc>
                <a:tc>
                  <a:txBody>
                    <a:bodyPr/>
                    <a:lstStyle/>
                    <a:p>
                      <a:pPr marL="0" indent="0">
                        <a:buFontTx/>
                        <a:buNone/>
                      </a:pPr>
                      <a:r>
                        <a:rPr lang="en-US" sz="2400" dirty="0"/>
                        <a:t>2.1</a:t>
                      </a:r>
                    </a:p>
                  </a:txBody>
                  <a:tcPr/>
                </a:tc>
                <a:tc>
                  <a:txBody>
                    <a:bodyPr/>
                    <a:lstStyle/>
                    <a:p>
                      <a:r>
                        <a:rPr lang="en-US" altLang="zh-TW" sz="2400" dirty="0">
                          <a:solidFill>
                            <a:srgbClr val="002060"/>
                          </a:solidFill>
                          <a:latin typeface="Times New Roman" panose="02020603050405020304" pitchFamily="18" charset="0"/>
                          <a:ea typeface="MingLiU" panose="02020509000000000000" pitchFamily="49" charset="-120"/>
                          <a:cs typeface="Times New Roman" panose="02020603050405020304" pitchFamily="18" charset="0"/>
                          <a:hlinkClick r:id="rId7" action="ppaction://hlinksldjump"/>
                        </a:rPr>
                        <a:t>Communion</a:t>
                      </a:r>
                      <a:r>
                        <a:rPr lang="en-US" altLang="zh-TW" sz="2400" dirty="0">
                          <a:solidFill>
                            <a:srgbClr val="002060"/>
                          </a:solidFill>
                          <a:latin typeface="Times New Roman" panose="02020603050405020304" pitchFamily="18" charset="0"/>
                          <a:ea typeface="MingLiU" panose="02020509000000000000" pitchFamily="49" charset="-120"/>
                          <a:cs typeface="Times New Roman" panose="02020603050405020304" pitchFamily="18" charset="0"/>
                        </a:rPr>
                        <a:t>  - - - - - - - - - - - - - - - - - - - - - - - - - - - - - - - </a:t>
                      </a:r>
                      <a:endParaRPr lang="en-US" sz="2400" dirty="0"/>
                    </a:p>
                  </a:txBody>
                  <a:tcPr/>
                </a:tc>
                <a:tc>
                  <a:txBody>
                    <a:bodyPr/>
                    <a:lstStyle/>
                    <a:p>
                      <a:r>
                        <a:rPr lang="en-US" altLang="zh-TW" sz="2400" dirty="0">
                          <a:solidFill>
                            <a:srgbClr val="002060"/>
                          </a:solidFill>
                          <a:latin typeface="Times New Roman" panose="02020603050405020304" pitchFamily="18" charset="0"/>
                          <a:ea typeface="MingLiU" panose="02020509000000000000" pitchFamily="49" charset="-120"/>
                          <a:cs typeface="Times New Roman" panose="02020603050405020304" pitchFamily="18" charset="0"/>
                        </a:rPr>
                        <a:t>p.4-9</a:t>
                      </a:r>
                      <a:endParaRPr lang="en-US" sz="2400" dirty="0"/>
                    </a:p>
                  </a:txBody>
                  <a:tcPr/>
                </a:tc>
                <a:extLst>
                  <a:ext uri="{0D108BD9-81ED-4DB2-BD59-A6C34878D82A}">
                    <a16:rowId xmlns:a16="http://schemas.microsoft.com/office/drawing/2014/main" xmlns="" val="1402476718"/>
                  </a:ext>
                </a:extLst>
              </a:tr>
              <a:tr h="426190">
                <a:tc>
                  <a:txBody>
                    <a:bodyPr/>
                    <a:lstStyle/>
                    <a:p>
                      <a:endParaRPr lang="en-US" sz="2400" dirty="0"/>
                    </a:p>
                  </a:txBody>
                  <a:tcPr/>
                </a:tc>
                <a:tc>
                  <a:txBody>
                    <a:bodyPr/>
                    <a:lstStyle/>
                    <a:p>
                      <a:r>
                        <a:rPr lang="en-US" sz="2400" dirty="0"/>
                        <a:t>2.2</a:t>
                      </a:r>
                    </a:p>
                  </a:txBody>
                  <a:tcPr/>
                </a:tc>
                <a:tc>
                  <a:txBody>
                    <a:bodyPr/>
                    <a:lstStyle/>
                    <a:p>
                      <a:r>
                        <a:rPr lang="en-US" altLang="zh-TW" sz="2400" dirty="0">
                          <a:solidFill>
                            <a:srgbClr val="002060"/>
                          </a:solidFill>
                          <a:latin typeface="Times New Roman" panose="02020603050405020304" pitchFamily="18" charset="0"/>
                          <a:ea typeface="MingLiU" panose="02020509000000000000" pitchFamily="49" charset="-120"/>
                          <a:cs typeface="Times New Roman" panose="02020603050405020304" pitchFamily="18" charset="0"/>
                          <a:hlinkClick r:id="rId8" action="ppaction://hlinksldjump"/>
                        </a:rPr>
                        <a:t>Participation</a:t>
                      </a:r>
                      <a:r>
                        <a:rPr lang="en-US" altLang="zh-TW" sz="2400" dirty="0">
                          <a:solidFill>
                            <a:srgbClr val="002060"/>
                          </a:solidFill>
                          <a:latin typeface="Times New Roman" panose="02020603050405020304" pitchFamily="18" charset="0"/>
                          <a:ea typeface="MingLiU" panose="02020509000000000000" pitchFamily="49" charset="-120"/>
                          <a:cs typeface="Times New Roman" panose="02020603050405020304" pitchFamily="18" charset="0"/>
                        </a:rPr>
                        <a:t> - - - - - - - - - - - - - - - - - - - - - - - - - - - - - - - </a:t>
                      </a:r>
                      <a:endParaRPr lang="en-US" sz="2400" dirty="0"/>
                    </a:p>
                  </a:txBody>
                  <a:tcPr/>
                </a:tc>
                <a:tc>
                  <a:txBody>
                    <a:bodyPr/>
                    <a:lstStyle/>
                    <a:p>
                      <a:r>
                        <a:rPr lang="en-US" altLang="zh-TW" sz="2400" dirty="0">
                          <a:solidFill>
                            <a:srgbClr val="002060"/>
                          </a:solidFill>
                          <a:latin typeface="Times New Roman" panose="02020603050405020304" pitchFamily="18" charset="0"/>
                          <a:ea typeface="MingLiU" panose="02020509000000000000" pitchFamily="49" charset="-120"/>
                          <a:cs typeface="Times New Roman" panose="02020603050405020304" pitchFamily="18" charset="0"/>
                        </a:rPr>
                        <a:t>p.10-15</a:t>
                      </a:r>
                      <a:endParaRPr lang="en-US" sz="2400" dirty="0"/>
                    </a:p>
                  </a:txBody>
                  <a:tcPr/>
                </a:tc>
                <a:extLst>
                  <a:ext uri="{0D108BD9-81ED-4DB2-BD59-A6C34878D82A}">
                    <a16:rowId xmlns:a16="http://schemas.microsoft.com/office/drawing/2014/main" xmlns="" val="3039748989"/>
                  </a:ext>
                </a:extLst>
              </a:tr>
              <a:tr h="426190">
                <a:tc>
                  <a:txBody>
                    <a:bodyPr/>
                    <a:lstStyle/>
                    <a:p>
                      <a:endParaRPr lang="en-US" sz="2400" dirty="0"/>
                    </a:p>
                  </a:txBody>
                  <a:tcPr/>
                </a:tc>
                <a:tc>
                  <a:txBody>
                    <a:bodyPr/>
                    <a:lstStyle/>
                    <a:p>
                      <a:r>
                        <a:rPr lang="en-US" sz="2400" dirty="0"/>
                        <a:t>2.3</a:t>
                      </a:r>
                    </a:p>
                  </a:txBody>
                  <a:tcPr/>
                </a:tc>
                <a:tc>
                  <a:txBody>
                    <a:bodyPr/>
                    <a:lstStyle/>
                    <a:p>
                      <a:r>
                        <a:rPr lang="en-US" altLang="zh-TW" sz="2400" dirty="0">
                          <a:solidFill>
                            <a:srgbClr val="002060"/>
                          </a:solidFill>
                          <a:latin typeface="Times New Roman" panose="02020603050405020304" pitchFamily="18" charset="0"/>
                          <a:ea typeface="MingLiU" panose="02020509000000000000" pitchFamily="49" charset="-120"/>
                          <a:cs typeface="Times New Roman" panose="02020603050405020304" pitchFamily="18" charset="0"/>
                          <a:hlinkClick r:id="rId9" action="ppaction://hlinksldjump"/>
                        </a:rPr>
                        <a:t>Mission</a:t>
                      </a:r>
                      <a:r>
                        <a:rPr lang="en-US" altLang="zh-TW" sz="2400" dirty="0">
                          <a:solidFill>
                            <a:srgbClr val="002060"/>
                          </a:solidFill>
                          <a:latin typeface="Times New Roman" panose="02020603050405020304" pitchFamily="18" charset="0"/>
                          <a:ea typeface="MingLiU" panose="02020509000000000000" pitchFamily="49" charset="-120"/>
                          <a:cs typeface="Times New Roman" panose="02020603050405020304" pitchFamily="18" charset="0"/>
                        </a:rPr>
                        <a:t>  - - - - - - - - - - - - - - - - - - - - - - - - - - - - - - - - - -   </a:t>
                      </a:r>
                      <a:endParaRPr lang="en-US" sz="2400" dirty="0"/>
                    </a:p>
                  </a:txBody>
                  <a:tcPr/>
                </a:tc>
                <a:tc>
                  <a:txBody>
                    <a:bodyPr/>
                    <a:lstStyle/>
                    <a:p>
                      <a:r>
                        <a:rPr lang="en-US" altLang="zh-TW" sz="2400" dirty="0">
                          <a:solidFill>
                            <a:srgbClr val="002060"/>
                          </a:solidFill>
                          <a:latin typeface="Times New Roman" panose="02020603050405020304" pitchFamily="18" charset="0"/>
                          <a:ea typeface="MingLiU" panose="02020509000000000000" pitchFamily="49" charset="-120"/>
                          <a:cs typeface="Times New Roman" panose="02020603050405020304" pitchFamily="18" charset="0"/>
                        </a:rPr>
                        <a:t>p.16-21</a:t>
                      </a:r>
                      <a:endParaRPr lang="en-US" sz="2400" dirty="0"/>
                    </a:p>
                  </a:txBody>
                  <a:tcPr/>
                </a:tc>
                <a:extLst>
                  <a:ext uri="{0D108BD9-81ED-4DB2-BD59-A6C34878D82A}">
                    <a16:rowId xmlns:a16="http://schemas.microsoft.com/office/drawing/2014/main" xmlns="" val="40823292"/>
                  </a:ext>
                </a:extLst>
              </a:tr>
              <a:tr h="426190">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7030A0"/>
                          </a:solidFill>
                          <a:latin typeface="Times New Roman" panose="02020603050405020304" pitchFamily="18" charset="0"/>
                          <a:ea typeface="MingLiU" panose="02020509000000000000" pitchFamily="49" charset="-120"/>
                          <a:cs typeface="Times New Roman" panose="02020603050405020304" pitchFamily="18" charset="0"/>
                        </a:rPr>
                        <a:t>* Resources included with introduction and biblical verses.</a:t>
                      </a:r>
                    </a:p>
                  </a:txBody>
                  <a:tcPr/>
                </a:tc>
                <a:tc hMerge="1">
                  <a:txBody>
                    <a:bodyPr/>
                    <a:lstStyle/>
                    <a:p>
                      <a:endParaRPr 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7030A0"/>
                          </a:solidFill>
                          <a:latin typeface="Times New Roman" panose="02020603050405020304" pitchFamily="18" charset="0"/>
                          <a:ea typeface="MingLiU" panose="02020509000000000000" pitchFamily="49" charset="-120"/>
                          <a:cs typeface="Times New Roman" panose="02020603050405020304" pitchFamily="18" charset="0"/>
                        </a:rPr>
                        <a:t>* Resources included with introduction and biblical verses.</a:t>
                      </a:r>
                    </a:p>
                  </a:txBody>
                  <a:tcPr/>
                </a:tc>
                <a:tc hMerge="1">
                  <a:txBody>
                    <a:bodyPr/>
                    <a:lstStyle/>
                    <a:p>
                      <a:endParaRPr lang="en-US" dirty="0"/>
                    </a:p>
                  </a:txBody>
                  <a:tcPr/>
                </a:tc>
                <a:extLst>
                  <a:ext uri="{0D108BD9-81ED-4DB2-BD59-A6C34878D82A}">
                    <a16:rowId xmlns:a16="http://schemas.microsoft.com/office/drawing/2014/main" xmlns="" val="1006048328"/>
                  </a:ext>
                </a:extLst>
              </a:tr>
            </a:tbl>
          </a:graphicData>
        </a:graphic>
      </p:graphicFrame>
    </p:spTree>
    <p:extLst>
      <p:ext uri="{BB962C8B-B14F-4D97-AF65-F5344CB8AC3E}">
        <p14:creationId xmlns:p14="http://schemas.microsoft.com/office/powerpoint/2010/main" val="10475560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xmlns="" id="{3E12114D-A0C5-4FBA-90AE-A39273F0CD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47562"/>
          </a:xfrm>
          <a:prstGeom prst="rect">
            <a:avLst/>
          </a:prstGeom>
        </p:spPr>
      </p:pic>
      <p:sp>
        <p:nvSpPr>
          <p:cNvPr id="4" name="Title 3">
            <a:extLst>
              <a:ext uri="{FF2B5EF4-FFF2-40B4-BE49-F238E27FC236}">
                <a16:creationId xmlns:a16="http://schemas.microsoft.com/office/drawing/2014/main" xmlns="" id="{614FD8E1-161B-AE45-BBB9-B5F8100D316D}"/>
              </a:ext>
            </a:extLst>
          </p:cNvPr>
          <p:cNvSpPr>
            <a:spLocks noGrp="1"/>
          </p:cNvSpPr>
          <p:nvPr>
            <p:ph type="ctrTitle"/>
          </p:nvPr>
        </p:nvSpPr>
        <p:spPr>
          <a:xfrm>
            <a:off x="2080470" y="662730"/>
            <a:ext cx="9170460" cy="4470293"/>
          </a:xfrm>
          <a:solidFill>
            <a:srgbClr val="73FB79">
              <a:alpha val="14902"/>
            </a:srgbClr>
          </a:solidFill>
        </p:spPr>
        <p:txBody>
          <a:bodyPr>
            <a:noAutofit/>
          </a:bodyPr>
          <a:lstStyle/>
          <a:p>
            <a:pPr algn="l"/>
            <a:r>
              <a:rPr lang="en-CA" sz="2400" dirty="0">
                <a:highlight>
                  <a:srgbClr val="FFFF00"/>
                </a:highlight>
                <a:latin typeface="Times New Roman" panose="02020603050405020304" pitchFamily="18" charset="0"/>
                <a:cs typeface="Times New Roman" panose="02020603050405020304" pitchFamily="18" charset="0"/>
              </a:rPr>
              <a:t>Matthew 28:16-20 </a:t>
            </a:r>
            <a:r>
              <a:rPr lang="en-CA" sz="2400" dirty="0">
                <a:latin typeface="Times New Roman" panose="02020603050405020304" pitchFamily="18" charset="0"/>
                <a:cs typeface="Times New Roman" panose="02020603050405020304" pitchFamily="18" charset="0"/>
              </a:rPr>
              <a:t/>
            </a:r>
            <a:br>
              <a:rPr lang="en-CA" sz="2400" dirty="0">
                <a:latin typeface="Times New Roman" panose="02020603050405020304" pitchFamily="18" charset="0"/>
                <a:cs typeface="Times New Roman" panose="02020603050405020304" pitchFamily="18" charset="0"/>
              </a:rPr>
            </a:br>
            <a:r>
              <a:rPr lang="en-CA" sz="2400" dirty="0">
                <a:latin typeface="Times New Roman" panose="02020603050405020304" pitchFamily="18" charset="0"/>
                <a:cs typeface="Times New Roman" panose="02020603050405020304" pitchFamily="18" charset="0"/>
              </a:rPr>
              <a:t> </a:t>
            </a:r>
            <a:br>
              <a:rPr lang="en-CA" sz="2400" dirty="0">
                <a:latin typeface="Times New Roman" panose="02020603050405020304" pitchFamily="18" charset="0"/>
                <a:cs typeface="Times New Roman" panose="02020603050405020304" pitchFamily="18" charset="0"/>
              </a:rPr>
            </a:br>
            <a:r>
              <a:rPr lang="en-US" altLang="zh-TW" sz="2400" dirty="0">
                <a:latin typeface="Times New Roman" panose="02020603050405020304" pitchFamily="18" charset="0"/>
                <a:cs typeface="Times New Roman" panose="02020603050405020304" pitchFamily="18" charset="0"/>
              </a:rPr>
              <a:t>16.</a:t>
            </a:r>
            <a:r>
              <a:rPr lang="zh-TW" altLang="en-US" sz="2400" dirty="0">
                <a:latin typeface="Times New Roman" panose="02020603050405020304" pitchFamily="18" charset="0"/>
                <a:cs typeface="Times New Roman" panose="02020603050405020304" pitchFamily="18" charset="0"/>
              </a:rPr>
              <a:t> </a:t>
            </a:r>
            <a:r>
              <a:rPr lang="en-CA" sz="2400" dirty="0">
                <a:latin typeface="Times New Roman" panose="02020603050405020304" pitchFamily="18" charset="0"/>
                <a:cs typeface="Times New Roman" panose="02020603050405020304" pitchFamily="18" charset="0"/>
              </a:rPr>
              <a:t>“ Meanwhile the eleven disciples set out for Galilee, to the mountain</a:t>
            </a:r>
            <a:br>
              <a:rPr lang="en-CA" sz="2400" dirty="0">
                <a:latin typeface="Times New Roman" panose="02020603050405020304" pitchFamily="18" charset="0"/>
                <a:cs typeface="Times New Roman" panose="02020603050405020304" pitchFamily="18" charset="0"/>
              </a:rPr>
            </a:br>
            <a:r>
              <a:rPr lang="en-CA" sz="2400" dirty="0">
                <a:latin typeface="Times New Roman" panose="02020603050405020304" pitchFamily="18" charset="0"/>
                <a:cs typeface="Times New Roman" panose="02020603050405020304" pitchFamily="18" charset="0"/>
              </a:rPr>
              <a:t>      where Jesus had arranged to meet them. </a:t>
            </a:r>
            <a:br>
              <a:rPr lang="en-CA" sz="2400" dirty="0">
                <a:latin typeface="Times New Roman" panose="02020603050405020304" pitchFamily="18" charset="0"/>
                <a:cs typeface="Times New Roman" panose="02020603050405020304" pitchFamily="18" charset="0"/>
              </a:rPr>
            </a:br>
            <a:r>
              <a:rPr lang="en-US" altLang="zh-TW" sz="2400" dirty="0">
                <a:latin typeface="Times New Roman" panose="02020603050405020304" pitchFamily="18" charset="0"/>
                <a:cs typeface="Times New Roman" panose="02020603050405020304" pitchFamily="18" charset="0"/>
              </a:rPr>
              <a:t>17.</a:t>
            </a:r>
            <a:r>
              <a:rPr lang="zh-TW" altLang="en-US" sz="2400" dirty="0">
                <a:latin typeface="Times New Roman" panose="02020603050405020304" pitchFamily="18" charset="0"/>
                <a:cs typeface="Times New Roman" panose="02020603050405020304" pitchFamily="18" charset="0"/>
              </a:rPr>
              <a:t> </a:t>
            </a:r>
            <a:r>
              <a:rPr lang="en-CA" sz="2400" dirty="0">
                <a:latin typeface="Times New Roman" panose="02020603050405020304" pitchFamily="18" charset="0"/>
                <a:cs typeface="Times New Roman" panose="02020603050405020304" pitchFamily="18" charset="0"/>
              </a:rPr>
              <a:t>When they saw him they fell down before him, though some</a:t>
            </a:r>
            <a:br>
              <a:rPr lang="en-CA" sz="2400" dirty="0">
                <a:latin typeface="Times New Roman" panose="02020603050405020304" pitchFamily="18" charset="0"/>
                <a:cs typeface="Times New Roman" panose="02020603050405020304" pitchFamily="18" charset="0"/>
              </a:rPr>
            </a:br>
            <a:r>
              <a:rPr lang="en-CA" sz="2400" dirty="0">
                <a:latin typeface="Times New Roman" panose="02020603050405020304" pitchFamily="18" charset="0"/>
                <a:cs typeface="Times New Roman" panose="02020603050405020304" pitchFamily="18" charset="0"/>
              </a:rPr>
              <a:t>      hesitated. </a:t>
            </a:r>
            <a:br>
              <a:rPr lang="en-CA" sz="2400" dirty="0">
                <a:latin typeface="Times New Roman" panose="02020603050405020304" pitchFamily="18" charset="0"/>
                <a:cs typeface="Times New Roman" panose="02020603050405020304" pitchFamily="18" charset="0"/>
              </a:rPr>
            </a:br>
            <a:r>
              <a:rPr lang="en-US" altLang="zh-TW" sz="2400" dirty="0">
                <a:latin typeface="Times New Roman" panose="02020603050405020304" pitchFamily="18" charset="0"/>
                <a:cs typeface="Times New Roman" panose="02020603050405020304" pitchFamily="18" charset="0"/>
              </a:rPr>
              <a:t>18.</a:t>
            </a:r>
            <a:r>
              <a:rPr lang="zh-TW" altLang="en-US" sz="2400" dirty="0">
                <a:latin typeface="Times New Roman" panose="02020603050405020304" pitchFamily="18" charset="0"/>
                <a:cs typeface="Times New Roman" panose="02020603050405020304" pitchFamily="18" charset="0"/>
              </a:rPr>
              <a:t> </a:t>
            </a:r>
            <a:r>
              <a:rPr lang="en-CA" sz="2400" dirty="0">
                <a:latin typeface="Times New Roman" panose="02020603050405020304" pitchFamily="18" charset="0"/>
                <a:cs typeface="Times New Roman" panose="02020603050405020304" pitchFamily="18" charset="0"/>
              </a:rPr>
              <a:t>Jesus came up and spoke to them. He said, ‘All authority in heaven</a:t>
            </a:r>
            <a:br>
              <a:rPr lang="en-CA" sz="2400" dirty="0">
                <a:latin typeface="Times New Roman" panose="02020603050405020304" pitchFamily="18" charset="0"/>
                <a:cs typeface="Times New Roman" panose="02020603050405020304" pitchFamily="18" charset="0"/>
              </a:rPr>
            </a:br>
            <a:r>
              <a:rPr lang="en-CA" sz="2400" dirty="0">
                <a:latin typeface="Times New Roman" panose="02020603050405020304" pitchFamily="18" charset="0"/>
                <a:cs typeface="Times New Roman" panose="02020603050405020304" pitchFamily="18" charset="0"/>
              </a:rPr>
              <a:t>      and on earth has been given to me. </a:t>
            </a:r>
            <a:br>
              <a:rPr lang="en-CA" sz="2400" dirty="0">
                <a:latin typeface="Times New Roman" panose="02020603050405020304" pitchFamily="18" charset="0"/>
                <a:cs typeface="Times New Roman" panose="02020603050405020304" pitchFamily="18" charset="0"/>
              </a:rPr>
            </a:br>
            <a:r>
              <a:rPr lang="en-US" altLang="zh-TW" sz="2400" dirty="0">
                <a:latin typeface="Times New Roman" panose="02020603050405020304" pitchFamily="18" charset="0"/>
                <a:cs typeface="Times New Roman" panose="02020603050405020304" pitchFamily="18" charset="0"/>
              </a:rPr>
              <a:t>19.</a:t>
            </a:r>
            <a:r>
              <a:rPr lang="zh-TW" altLang="en-US" sz="2400" dirty="0">
                <a:latin typeface="Times New Roman" panose="02020603050405020304" pitchFamily="18" charset="0"/>
                <a:cs typeface="Times New Roman" panose="02020603050405020304" pitchFamily="18" charset="0"/>
              </a:rPr>
              <a:t> </a:t>
            </a:r>
            <a:r>
              <a:rPr lang="en-CA" sz="2400" dirty="0">
                <a:latin typeface="Times New Roman" panose="02020603050405020304" pitchFamily="18" charset="0"/>
                <a:cs typeface="Times New Roman" panose="02020603050405020304" pitchFamily="18" charset="0"/>
              </a:rPr>
              <a:t>Go, therefore, make disciples of all nations; baptise them in the name</a:t>
            </a:r>
            <a:br>
              <a:rPr lang="en-CA" sz="2400" dirty="0">
                <a:latin typeface="Times New Roman" panose="02020603050405020304" pitchFamily="18" charset="0"/>
                <a:cs typeface="Times New Roman" panose="02020603050405020304" pitchFamily="18" charset="0"/>
              </a:rPr>
            </a:br>
            <a:r>
              <a:rPr lang="en-CA" sz="2400" dirty="0">
                <a:latin typeface="Times New Roman" panose="02020603050405020304" pitchFamily="18" charset="0"/>
                <a:cs typeface="Times New Roman" panose="02020603050405020304" pitchFamily="18" charset="0"/>
              </a:rPr>
              <a:t>      of the Father and of the Son and of the Holy Spirit, </a:t>
            </a:r>
            <a:br>
              <a:rPr lang="en-CA" sz="2400" dirty="0">
                <a:latin typeface="Times New Roman" panose="02020603050405020304" pitchFamily="18" charset="0"/>
                <a:cs typeface="Times New Roman" panose="02020603050405020304" pitchFamily="18" charset="0"/>
              </a:rPr>
            </a:br>
            <a:r>
              <a:rPr lang="en-US" altLang="zh-TW" sz="2400" dirty="0">
                <a:latin typeface="Times New Roman" panose="02020603050405020304" pitchFamily="18" charset="0"/>
                <a:cs typeface="Times New Roman" panose="02020603050405020304" pitchFamily="18" charset="0"/>
              </a:rPr>
              <a:t>20.</a:t>
            </a:r>
            <a:r>
              <a:rPr lang="zh-TW" altLang="en-US" sz="2400" dirty="0">
                <a:latin typeface="Times New Roman" panose="02020603050405020304" pitchFamily="18" charset="0"/>
                <a:cs typeface="Times New Roman" panose="02020603050405020304" pitchFamily="18" charset="0"/>
              </a:rPr>
              <a:t> </a:t>
            </a:r>
            <a:r>
              <a:rPr lang="en-CA" sz="2400" dirty="0">
                <a:latin typeface="Times New Roman" panose="02020603050405020304" pitchFamily="18" charset="0"/>
                <a:cs typeface="Times New Roman" panose="02020603050405020304" pitchFamily="18" charset="0"/>
              </a:rPr>
              <a:t>and teach them to observe all the commands I gave you. And look, I</a:t>
            </a:r>
            <a:br>
              <a:rPr lang="en-CA" sz="2400" dirty="0">
                <a:latin typeface="Times New Roman" panose="02020603050405020304" pitchFamily="18" charset="0"/>
                <a:cs typeface="Times New Roman" panose="02020603050405020304" pitchFamily="18" charset="0"/>
              </a:rPr>
            </a:br>
            <a:r>
              <a:rPr lang="en-CA" sz="2400" dirty="0">
                <a:latin typeface="Times New Roman" panose="02020603050405020304" pitchFamily="18" charset="0"/>
                <a:cs typeface="Times New Roman" panose="02020603050405020304" pitchFamily="18" charset="0"/>
              </a:rPr>
              <a:t>      am with you always; yes, to the end of time.’” </a:t>
            </a:r>
            <a:r>
              <a:rPr lang="en-CA" sz="2400" dirty="0">
                <a:latin typeface="Calibri" pitchFamily="34" charset="0"/>
                <a:cs typeface="Calibri" pitchFamily="34" charset="0"/>
              </a:rPr>
              <a:t/>
            </a:r>
            <a:br>
              <a:rPr lang="en-CA" sz="2400" dirty="0">
                <a:latin typeface="Calibri" pitchFamily="34" charset="0"/>
                <a:cs typeface="Calibri" pitchFamily="34" charset="0"/>
              </a:rPr>
            </a:br>
            <a:endParaRPr lang="en-US" sz="2400" dirty="0">
              <a:latin typeface="Calibri" pitchFamily="34" charset="0"/>
              <a:cs typeface="Calibri" pitchFamily="34" charset="0"/>
            </a:endParaRPr>
          </a:p>
        </p:txBody>
      </p:sp>
      <p:pic>
        <p:nvPicPr>
          <p:cNvPr id="2" name="Mt 28-16-20.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91449" y="702276"/>
            <a:ext cx="609600" cy="609600"/>
          </a:xfrm>
          <a:prstGeom prst="rect">
            <a:avLst/>
          </a:prstGeom>
        </p:spPr>
      </p:pic>
      <p:sp>
        <p:nvSpPr>
          <p:cNvPr id="5" name="Rounded Rectangle 4">
            <a:hlinkClick r:id="rId6" action="ppaction://hlinksldjump"/>
            <a:extLst>
              <a:ext uri="{FF2B5EF4-FFF2-40B4-BE49-F238E27FC236}">
                <a16:creationId xmlns:a16="http://schemas.microsoft.com/office/drawing/2014/main" xmlns="" id="{9F431A42-C538-0E42-9AB6-02C9BE7E44C5}"/>
              </a:ext>
            </a:extLst>
          </p:cNvPr>
          <p:cNvSpPr/>
          <p:nvPr/>
        </p:nvSpPr>
        <p:spPr>
          <a:xfrm>
            <a:off x="8502253" y="5917243"/>
            <a:ext cx="1495168" cy="556054"/>
          </a:xfrm>
          <a:prstGeom prst="round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rgbClr val="C00000"/>
                </a:solidFill>
              </a:rPr>
              <a:t>Table of Contents</a:t>
            </a:r>
            <a:endParaRPr lang="en-US" dirty="0">
              <a:solidFill>
                <a:srgbClr val="C00000"/>
              </a:solidFill>
            </a:endParaRPr>
          </a:p>
        </p:txBody>
      </p:sp>
      <p:sp>
        <p:nvSpPr>
          <p:cNvPr id="6" name="Slide Number Placeholder 1">
            <a:extLst>
              <a:ext uri="{FF2B5EF4-FFF2-40B4-BE49-F238E27FC236}">
                <a16:creationId xmlns:a16="http://schemas.microsoft.com/office/drawing/2014/main" xmlns="" id="{8772B627-17A6-DE41-90F8-9E2DD2B475B3}"/>
              </a:ext>
            </a:extLst>
          </p:cNvPr>
          <p:cNvSpPr>
            <a:spLocks noGrp="1"/>
          </p:cNvSpPr>
          <p:nvPr>
            <p:ph type="sldNum" sz="quarter" idx="12"/>
          </p:nvPr>
        </p:nvSpPr>
        <p:spPr>
          <a:xfrm>
            <a:off x="8610600" y="6356350"/>
            <a:ext cx="2743200" cy="365125"/>
          </a:xfrm>
        </p:spPr>
        <p:txBody>
          <a:bodyPr/>
          <a:lstStyle/>
          <a:p>
            <a:fld id="{08B334CD-7564-43DD-B282-0E009C15ED94}" type="slidenum">
              <a:rPr lang="it-IT" smtClean="0">
                <a:solidFill>
                  <a:srgbClr val="292934">
                    <a:tint val="75000"/>
                  </a:srgbClr>
                </a:solidFill>
              </a:rPr>
              <a:pPr/>
              <a:t>20</a:t>
            </a:fld>
            <a:endParaRPr lang="it-IT" dirty="0">
              <a:solidFill>
                <a:srgbClr val="292934">
                  <a:tint val="75000"/>
                </a:srgbClr>
              </a:solidFill>
            </a:endParaRPr>
          </a:p>
        </p:txBody>
      </p:sp>
    </p:spTree>
    <p:extLst>
      <p:ext uri="{BB962C8B-B14F-4D97-AF65-F5344CB8AC3E}">
        <p14:creationId xmlns:p14="http://schemas.microsoft.com/office/powerpoint/2010/main" val="3009112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03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xmlns="" id="{3E12114D-A0C5-4FBA-90AE-A39273F0CD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47562"/>
          </a:xfrm>
          <a:prstGeom prst="rect">
            <a:avLst/>
          </a:prstGeom>
        </p:spPr>
      </p:pic>
      <p:sp>
        <p:nvSpPr>
          <p:cNvPr id="5" name="TextBox 4">
            <a:extLst>
              <a:ext uri="{FF2B5EF4-FFF2-40B4-BE49-F238E27FC236}">
                <a16:creationId xmlns:a16="http://schemas.microsoft.com/office/drawing/2014/main" xmlns="" id="{2D33B0FC-D2E2-2744-8631-4E31F527EC8E}"/>
              </a:ext>
            </a:extLst>
          </p:cNvPr>
          <p:cNvSpPr txBox="1"/>
          <p:nvPr/>
        </p:nvSpPr>
        <p:spPr>
          <a:xfrm>
            <a:off x="2034540" y="410944"/>
            <a:ext cx="9081135" cy="5786199"/>
          </a:xfrm>
          <a:prstGeom prst="rect">
            <a:avLst/>
          </a:prstGeom>
          <a:solidFill>
            <a:srgbClr val="73FB79">
              <a:alpha val="14902"/>
            </a:srgbClr>
          </a:solidFill>
        </p:spPr>
        <p:txBody>
          <a:bodyPr wrap="square">
            <a:spAutoFit/>
          </a:bodyPr>
          <a:lstStyle/>
          <a:p>
            <a:endParaRPr lang="en-GB" sz="1600" dirty="0">
              <a:effectLst/>
              <a:latin typeface="Times New Roman" panose="02020603050405020304" pitchFamily="18" charset="0"/>
              <a:ea typeface="Times New Roman" panose="02020603050405020304" pitchFamily="18" charset="0"/>
            </a:endParaRPr>
          </a:p>
          <a:p>
            <a:r>
              <a:rPr lang="en-GB" sz="1600" dirty="0">
                <a:effectLst/>
                <a:highlight>
                  <a:srgbClr val="FFFF00"/>
                </a:highlight>
                <a:latin typeface="Calibri" pitchFamily="34" charset="0"/>
                <a:ea typeface="Times New Roman" panose="02020603050405020304" pitchFamily="18" charset="0"/>
                <a:cs typeface="Calibri" pitchFamily="34" charset="0"/>
              </a:rPr>
              <a:t>Luke 10:17-24</a:t>
            </a:r>
            <a:endParaRPr lang="en-CA" sz="1600" dirty="0">
              <a:effectLst/>
              <a:highlight>
                <a:srgbClr val="FFFF00"/>
              </a:highlight>
              <a:latin typeface="Calibri" pitchFamily="34" charset="0"/>
              <a:ea typeface="Times New Roman" panose="02020603050405020304" pitchFamily="18" charset="0"/>
              <a:cs typeface="Calibri" pitchFamily="34" charset="0"/>
            </a:endParaRPr>
          </a:p>
          <a:p>
            <a:r>
              <a:rPr lang="en-GB" sz="1600" dirty="0">
                <a:effectLst/>
                <a:latin typeface="Calibri" pitchFamily="34" charset="0"/>
                <a:ea typeface="Times New Roman" panose="02020603050405020304" pitchFamily="18" charset="0"/>
                <a:cs typeface="Calibri" pitchFamily="34" charset="0"/>
              </a:rPr>
              <a:t> </a:t>
            </a:r>
            <a:endParaRPr lang="en-CA" sz="1600" dirty="0">
              <a:effectLst/>
              <a:latin typeface="Calibri" pitchFamily="34" charset="0"/>
              <a:ea typeface="Times New Roman" panose="02020603050405020304" pitchFamily="18" charset="0"/>
              <a:cs typeface="Calibri" pitchFamily="34" charset="0"/>
            </a:endParaRPr>
          </a:p>
          <a:p>
            <a:r>
              <a:rPr lang="en-US" altLang="zh-TW" sz="1800" dirty="0">
                <a:solidFill>
                  <a:srgbClr val="333333"/>
                </a:solidFill>
                <a:effectLst/>
                <a:latin typeface="Calibri" pitchFamily="34" charset="0"/>
                <a:ea typeface="Times New Roman" panose="02020603050405020304" pitchFamily="18" charset="0"/>
                <a:cs typeface="Calibri" pitchFamily="34" charset="0"/>
              </a:rPr>
              <a:t>17.</a:t>
            </a:r>
            <a:r>
              <a:rPr lang="zh-TW" altLang="en-US" sz="1800" dirty="0">
                <a:solidFill>
                  <a:srgbClr val="333333"/>
                </a:solidFill>
                <a:effectLst/>
                <a:latin typeface="Calibri" pitchFamily="34" charset="0"/>
                <a:ea typeface="Times New Roman" panose="02020603050405020304" pitchFamily="18" charset="0"/>
                <a:cs typeface="Calibri" pitchFamily="34" charset="0"/>
              </a:rPr>
              <a:t> </a:t>
            </a:r>
            <a:r>
              <a:rPr lang="en-CA" sz="1800" dirty="0">
                <a:solidFill>
                  <a:srgbClr val="333333"/>
                </a:solidFill>
                <a:effectLst/>
                <a:latin typeface="Calibri" pitchFamily="34" charset="0"/>
                <a:ea typeface="Times New Roman" panose="02020603050405020304" pitchFamily="18" charset="0"/>
                <a:cs typeface="Calibri" pitchFamily="34" charset="0"/>
              </a:rPr>
              <a:t>The seventy-two came back rejoicing. 'Lord,' they said, 'even the devils submit to us when</a:t>
            </a:r>
          </a:p>
          <a:p>
            <a:r>
              <a:rPr lang="en-CA" dirty="0">
                <a:solidFill>
                  <a:srgbClr val="333333"/>
                </a:solidFill>
                <a:latin typeface="Calibri" pitchFamily="34" charset="0"/>
                <a:ea typeface="Times New Roman" panose="02020603050405020304" pitchFamily="18" charset="0"/>
                <a:cs typeface="Calibri" pitchFamily="34" charset="0"/>
              </a:rPr>
              <a:t>     </a:t>
            </a:r>
            <a:r>
              <a:rPr lang="en-CA" sz="1800" dirty="0">
                <a:solidFill>
                  <a:srgbClr val="333333"/>
                </a:solidFill>
                <a:effectLst/>
                <a:latin typeface="Calibri" pitchFamily="34" charset="0"/>
                <a:ea typeface="Times New Roman" panose="02020603050405020304" pitchFamily="18" charset="0"/>
                <a:cs typeface="Calibri" pitchFamily="34" charset="0"/>
              </a:rPr>
              <a:t> we use your name.’</a:t>
            </a:r>
            <a:endParaRPr lang="en-CA" sz="1600" dirty="0">
              <a:effectLst/>
              <a:latin typeface="Calibri" pitchFamily="34" charset="0"/>
              <a:ea typeface="Times New Roman" panose="02020603050405020304" pitchFamily="18" charset="0"/>
              <a:cs typeface="Calibri" pitchFamily="34" charset="0"/>
            </a:endParaRPr>
          </a:p>
          <a:p>
            <a:r>
              <a:rPr lang="en-US" altLang="zh-TW" sz="1800" dirty="0">
                <a:solidFill>
                  <a:srgbClr val="333333"/>
                </a:solidFill>
                <a:effectLst/>
                <a:latin typeface="Calibri" pitchFamily="34" charset="0"/>
                <a:ea typeface="Times New Roman" panose="02020603050405020304" pitchFamily="18" charset="0"/>
                <a:cs typeface="Calibri" pitchFamily="34" charset="0"/>
              </a:rPr>
              <a:t>18.</a:t>
            </a:r>
            <a:r>
              <a:rPr lang="zh-TW" altLang="en-US" sz="1800" dirty="0">
                <a:solidFill>
                  <a:srgbClr val="333333"/>
                </a:solidFill>
                <a:effectLst/>
                <a:latin typeface="Calibri" pitchFamily="34" charset="0"/>
                <a:ea typeface="Times New Roman" panose="02020603050405020304" pitchFamily="18" charset="0"/>
                <a:cs typeface="Calibri" pitchFamily="34" charset="0"/>
              </a:rPr>
              <a:t> </a:t>
            </a:r>
            <a:r>
              <a:rPr lang="en-CA" sz="1800" dirty="0">
                <a:solidFill>
                  <a:srgbClr val="333333"/>
                </a:solidFill>
                <a:effectLst/>
                <a:latin typeface="Calibri" pitchFamily="34" charset="0"/>
                <a:ea typeface="Times New Roman" panose="02020603050405020304" pitchFamily="18" charset="0"/>
                <a:cs typeface="Calibri" pitchFamily="34" charset="0"/>
              </a:rPr>
              <a:t>He said to them, 'I watched Satan fall like lightning from heaven.</a:t>
            </a:r>
            <a:endParaRPr lang="en-CA" sz="1600" dirty="0">
              <a:effectLst/>
              <a:latin typeface="Calibri" pitchFamily="34" charset="0"/>
              <a:ea typeface="Times New Roman" panose="02020603050405020304" pitchFamily="18" charset="0"/>
              <a:cs typeface="Calibri" pitchFamily="34" charset="0"/>
            </a:endParaRPr>
          </a:p>
          <a:p>
            <a:r>
              <a:rPr lang="en-US" altLang="zh-TW" sz="1800" dirty="0">
                <a:solidFill>
                  <a:srgbClr val="333333"/>
                </a:solidFill>
                <a:effectLst/>
                <a:latin typeface="Calibri" pitchFamily="34" charset="0"/>
                <a:ea typeface="Times New Roman" panose="02020603050405020304" pitchFamily="18" charset="0"/>
                <a:cs typeface="Calibri" pitchFamily="34" charset="0"/>
              </a:rPr>
              <a:t>19.</a:t>
            </a:r>
            <a:r>
              <a:rPr lang="zh-TW" altLang="en-US" sz="1800" dirty="0">
                <a:solidFill>
                  <a:srgbClr val="333333"/>
                </a:solidFill>
                <a:effectLst/>
                <a:latin typeface="Calibri" pitchFamily="34" charset="0"/>
                <a:ea typeface="Times New Roman" panose="02020603050405020304" pitchFamily="18" charset="0"/>
                <a:cs typeface="Calibri" pitchFamily="34" charset="0"/>
              </a:rPr>
              <a:t> </a:t>
            </a:r>
            <a:r>
              <a:rPr lang="en-CA" sz="1800" dirty="0">
                <a:solidFill>
                  <a:srgbClr val="333333"/>
                </a:solidFill>
                <a:effectLst/>
                <a:latin typeface="Calibri" pitchFamily="34" charset="0"/>
                <a:ea typeface="Times New Roman" panose="02020603050405020304" pitchFamily="18" charset="0"/>
                <a:cs typeface="Calibri" pitchFamily="34" charset="0"/>
              </a:rPr>
              <a:t>Look, I have given you power to tread down serpents and scorpions and the whole strength</a:t>
            </a:r>
          </a:p>
          <a:p>
            <a:r>
              <a:rPr lang="en-CA" dirty="0">
                <a:solidFill>
                  <a:srgbClr val="333333"/>
                </a:solidFill>
                <a:latin typeface="Calibri" pitchFamily="34" charset="0"/>
                <a:ea typeface="Times New Roman" panose="02020603050405020304" pitchFamily="18" charset="0"/>
                <a:cs typeface="Calibri" pitchFamily="34" charset="0"/>
              </a:rPr>
              <a:t>     </a:t>
            </a:r>
            <a:r>
              <a:rPr lang="en-CA" sz="1800" dirty="0">
                <a:solidFill>
                  <a:srgbClr val="333333"/>
                </a:solidFill>
                <a:effectLst/>
                <a:latin typeface="Calibri" pitchFamily="34" charset="0"/>
                <a:ea typeface="Times New Roman" panose="02020603050405020304" pitchFamily="18" charset="0"/>
                <a:cs typeface="Calibri" pitchFamily="34" charset="0"/>
              </a:rPr>
              <a:t> of the enemy; nothing shall ever hurt you.</a:t>
            </a:r>
            <a:endParaRPr lang="en-CA" sz="1600" dirty="0">
              <a:effectLst/>
              <a:latin typeface="Calibri" pitchFamily="34" charset="0"/>
              <a:ea typeface="Times New Roman" panose="02020603050405020304" pitchFamily="18" charset="0"/>
              <a:cs typeface="Calibri" pitchFamily="34" charset="0"/>
            </a:endParaRPr>
          </a:p>
          <a:p>
            <a:r>
              <a:rPr lang="en-US" altLang="zh-TW" sz="1800" dirty="0">
                <a:solidFill>
                  <a:srgbClr val="333333"/>
                </a:solidFill>
                <a:effectLst/>
                <a:latin typeface="Calibri" pitchFamily="34" charset="0"/>
                <a:ea typeface="Times New Roman" panose="02020603050405020304" pitchFamily="18" charset="0"/>
                <a:cs typeface="Calibri" pitchFamily="34" charset="0"/>
              </a:rPr>
              <a:t>20.</a:t>
            </a:r>
            <a:r>
              <a:rPr lang="zh-TW" altLang="en-US" sz="1800" dirty="0">
                <a:solidFill>
                  <a:srgbClr val="333333"/>
                </a:solidFill>
                <a:effectLst/>
                <a:latin typeface="Calibri" pitchFamily="34" charset="0"/>
                <a:ea typeface="Times New Roman" panose="02020603050405020304" pitchFamily="18" charset="0"/>
                <a:cs typeface="Calibri" pitchFamily="34" charset="0"/>
              </a:rPr>
              <a:t> </a:t>
            </a:r>
            <a:r>
              <a:rPr lang="en-CA" sz="1800" dirty="0">
                <a:solidFill>
                  <a:srgbClr val="333333"/>
                </a:solidFill>
                <a:effectLst/>
                <a:latin typeface="Calibri" pitchFamily="34" charset="0"/>
                <a:ea typeface="Times New Roman" panose="02020603050405020304" pitchFamily="18" charset="0"/>
                <a:cs typeface="Calibri" pitchFamily="34" charset="0"/>
              </a:rPr>
              <a:t>Yet do not rejoice that the spirits submit to you; rejoice instead that your names are written</a:t>
            </a:r>
          </a:p>
          <a:p>
            <a:r>
              <a:rPr lang="en-CA" dirty="0">
                <a:solidFill>
                  <a:srgbClr val="333333"/>
                </a:solidFill>
                <a:latin typeface="Calibri" pitchFamily="34" charset="0"/>
                <a:ea typeface="Times New Roman" panose="02020603050405020304" pitchFamily="18" charset="0"/>
                <a:cs typeface="Calibri" pitchFamily="34" charset="0"/>
              </a:rPr>
              <a:t>     </a:t>
            </a:r>
            <a:r>
              <a:rPr lang="en-CA" sz="1800" dirty="0">
                <a:solidFill>
                  <a:srgbClr val="333333"/>
                </a:solidFill>
                <a:effectLst/>
                <a:latin typeface="Calibri" pitchFamily="34" charset="0"/>
                <a:ea typeface="Times New Roman" panose="02020603050405020304" pitchFamily="18" charset="0"/>
                <a:cs typeface="Calibri" pitchFamily="34" charset="0"/>
              </a:rPr>
              <a:t> in heaven.’</a:t>
            </a:r>
            <a:endParaRPr lang="en-CA" sz="1600" dirty="0">
              <a:effectLst/>
              <a:latin typeface="Calibri" pitchFamily="34" charset="0"/>
              <a:ea typeface="Times New Roman" panose="02020603050405020304" pitchFamily="18" charset="0"/>
              <a:cs typeface="Calibri" pitchFamily="34" charset="0"/>
            </a:endParaRPr>
          </a:p>
          <a:p>
            <a:r>
              <a:rPr lang="en-US" altLang="zh-TW" sz="1800" dirty="0">
                <a:solidFill>
                  <a:srgbClr val="333333"/>
                </a:solidFill>
                <a:effectLst/>
                <a:latin typeface="Calibri" pitchFamily="34" charset="0"/>
                <a:ea typeface="Times New Roman" panose="02020603050405020304" pitchFamily="18" charset="0"/>
                <a:cs typeface="Calibri" pitchFamily="34" charset="0"/>
              </a:rPr>
              <a:t>21.</a:t>
            </a:r>
            <a:r>
              <a:rPr lang="zh-TW" altLang="en-US" sz="1800" dirty="0">
                <a:solidFill>
                  <a:srgbClr val="333333"/>
                </a:solidFill>
                <a:effectLst/>
                <a:latin typeface="Calibri" pitchFamily="34" charset="0"/>
                <a:ea typeface="Times New Roman" panose="02020603050405020304" pitchFamily="18" charset="0"/>
                <a:cs typeface="Calibri" pitchFamily="34" charset="0"/>
              </a:rPr>
              <a:t> </a:t>
            </a:r>
            <a:r>
              <a:rPr lang="en-CA" sz="1800" dirty="0">
                <a:solidFill>
                  <a:srgbClr val="333333"/>
                </a:solidFill>
                <a:effectLst/>
                <a:latin typeface="Calibri" pitchFamily="34" charset="0"/>
                <a:ea typeface="Times New Roman" panose="02020603050405020304" pitchFamily="18" charset="0"/>
                <a:cs typeface="Calibri" pitchFamily="34" charset="0"/>
              </a:rPr>
              <a:t>Just at this time, filled with joy by the Holy Spirit, he said, 'I bless you, Father,  Lord of</a:t>
            </a:r>
          </a:p>
          <a:p>
            <a:r>
              <a:rPr lang="en-CA" dirty="0">
                <a:solidFill>
                  <a:srgbClr val="333333"/>
                </a:solidFill>
                <a:latin typeface="Calibri" pitchFamily="34" charset="0"/>
                <a:ea typeface="Times New Roman" panose="02020603050405020304" pitchFamily="18" charset="0"/>
                <a:cs typeface="Calibri" pitchFamily="34" charset="0"/>
              </a:rPr>
              <a:t>     </a:t>
            </a:r>
            <a:r>
              <a:rPr lang="en-CA" sz="1800" dirty="0">
                <a:solidFill>
                  <a:srgbClr val="333333"/>
                </a:solidFill>
                <a:effectLst/>
                <a:latin typeface="Calibri" pitchFamily="34" charset="0"/>
                <a:ea typeface="Times New Roman" panose="02020603050405020304" pitchFamily="18" charset="0"/>
                <a:cs typeface="Calibri" pitchFamily="34" charset="0"/>
              </a:rPr>
              <a:t> heaven and of earth, for hiding these things from the learned and the clever and revealing</a:t>
            </a:r>
          </a:p>
          <a:p>
            <a:r>
              <a:rPr lang="en-CA" dirty="0">
                <a:solidFill>
                  <a:srgbClr val="333333"/>
                </a:solidFill>
                <a:latin typeface="Calibri" pitchFamily="34" charset="0"/>
                <a:ea typeface="Times New Roman" panose="02020603050405020304" pitchFamily="18" charset="0"/>
                <a:cs typeface="Calibri" pitchFamily="34" charset="0"/>
              </a:rPr>
              <a:t>     </a:t>
            </a:r>
            <a:r>
              <a:rPr lang="en-CA" sz="1800" dirty="0">
                <a:solidFill>
                  <a:srgbClr val="333333"/>
                </a:solidFill>
                <a:effectLst/>
                <a:latin typeface="Calibri" pitchFamily="34" charset="0"/>
                <a:ea typeface="Times New Roman" panose="02020603050405020304" pitchFamily="18" charset="0"/>
                <a:cs typeface="Calibri" pitchFamily="34" charset="0"/>
              </a:rPr>
              <a:t> them to little children. Yes, Father, for that is what it has pleased you to do.</a:t>
            </a:r>
            <a:endParaRPr lang="en-CA" sz="1600" dirty="0">
              <a:effectLst/>
              <a:latin typeface="Calibri" pitchFamily="34" charset="0"/>
              <a:ea typeface="Times New Roman" panose="02020603050405020304" pitchFamily="18" charset="0"/>
              <a:cs typeface="Calibri" pitchFamily="34" charset="0"/>
            </a:endParaRPr>
          </a:p>
          <a:p>
            <a:r>
              <a:rPr lang="en-US" altLang="zh-TW" sz="1800" dirty="0">
                <a:solidFill>
                  <a:srgbClr val="333333"/>
                </a:solidFill>
                <a:effectLst/>
                <a:latin typeface="Calibri" pitchFamily="34" charset="0"/>
                <a:ea typeface="Times New Roman" panose="02020603050405020304" pitchFamily="18" charset="0"/>
                <a:cs typeface="Calibri" pitchFamily="34" charset="0"/>
              </a:rPr>
              <a:t>22.</a:t>
            </a:r>
            <a:r>
              <a:rPr lang="zh-TW" altLang="en-US" sz="1800" dirty="0">
                <a:solidFill>
                  <a:srgbClr val="333333"/>
                </a:solidFill>
                <a:effectLst/>
                <a:latin typeface="Calibri" pitchFamily="34" charset="0"/>
                <a:ea typeface="Times New Roman" panose="02020603050405020304" pitchFamily="18" charset="0"/>
                <a:cs typeface="Calibri" pitchFamily="34" charset="0"/>
              </a:rPr>
              <a:t> </a:t>
            </a:r>
            <a:r>
              <a:rPr lang="en-CA" sz="1800" dirty="0">
                <a:solidFill>
                  <a:srgbClr val="333333"/>
                </a:solidFill>
                <a:effectLst/>
                <a:latin typeface="Calibri" pitchFamily="34" charset="0"/>
                <a:ea typeface="Times New Roman" panose="02020603050405020304" pitchFamily="18" charset="0"/>
                <a:cs typeface="Calibri" pitchFamily="34" charset="0"/>
              </a:rPr>
              <a:t>Everything has been entrusted to me by my Father; and no one knows who the Son is</a:t>
            </a:r>
          </a:p>
          <a:p>
            <a:r>
              <a:rPr lang="en-CA" dirty="0">
                <a:solidFill>
                  <a:srgbClr val="333333"/>
                </a:solidFill>
                <a:latin typeface="Calibri" pitchFamily="34" charset="0"/>
                <a:ea typeface="Times New Roman" panose="02020603050405020304" pitchFamily="18" charset="0"/>
                <a:cs typeface="Calibri" pitchFamily="34" charset="0"/>
              </a:rPr>
              <a:t>     </a:t>
            </a:r>
            <a:r>
              <a:rPr lang="en-CA" sz="1800" dirty="0">
                <a:solidFill>
                  <a:srgbClr val="333333"/>
                </a:solidFill>
                <a:effectLst/>
                <a:latin typeface="Calibri" pitchFamily="34" charset="0"/>
                <a:ea typeface="Times New Roman" panose="02020603050405020304" pitchFamily="18" charset="0"/>
                <a:cs typeface="Calibri" pitchFamily="34" charset="0"/>
              </a:rPr>
              <a:t> except the Father, and who the Father is except the Son and those to whom the Son chooses</a:t>
            </a:r>
          </a:p>
          <a:p>
            <a:r>
              <a:rPr lang="en-CA" dirty="0">
                <a:solidFill>
                  <a:srgbClr val="333333"/>
                </a:solidFill>
                <a:latin typeface="Calibri" pitchFamily="34" charset="0"/>
                <a:ea typeface="Times New Roman" panose="02020603050405020304" pitchFamily="18" charset="0"/>
                <a:cs typeface="Calibri" pitchFamily="34" charset="0"/>
              </a:rPr>
              <a:t>     </a:t>
            </a:r>
            <a:r>
              <a:rPr lang="en-CA" sz="1800" dirty="0">
                <a:solidFill>
                  <a:srgbClr val="333333"/>
                </a:solidFill>
                <a:effectLst/>
                <a:latin typeface="Calibri" pitchFamily="34" charset="0"/>
                <a:ea typeface="Times New Roman" panose="02020603050405020304" pitchFamily="18" charset="0"/>
                <a:cs typeface="Calibri" pitchFamily="34" charset="0"/>
              </a:rPr>
              <a:t> to reveal him.’</a:t>
            </a:r>
            <a:endParaRPr lang="en-CA" sz="1600" dirty="0">
              <a:effectLst/>
              <a:latin typeface="Calibri" pitchFamily="34" charset="0"/>
              <a:ea typeface="Times New Roman" panose="02020603050405020304" pitchFamily="18" charset="0"/>
              <a:cs typeface="Calibri" pitchFamily="34" charset="0"/>
            </a:endParaRPr>
          </a:p>
          <a:p>
            <a:r>
              <a:rPr lang="en-US" altLang="zh-TW" sz="1800" dirty="0">
                <a:solidFill>
                  <a:srgbClr val="333333"/>
                </a:solidFill>
                <a:effectLst/>
                <a:latin typeface="Calibri" pitchFamily="34" charset="0"/>
                <a:ea typeface="Times New Roman" panose="02020603050405020304" pitchFamily="18" charset="0"/>
                <a:cs typeface="Calibri" pitchFamily="34" charset="0"/>
              </a:rPr>
              <a:t>23.</a:t>
            </a:r>
            <a:r>
              <a:rPr lang="zh-TW" altLang="en-US" sz="1800" dirty="0">
                <a:solidFill>
                  <a:srgbClr val="333333"/>
                </a:solidFill>
                <a:effectLst/>
                <a:latin typeface="Calibri" pitchFamily="34" charset="0"/>
                <a:ea typeface="Times New Roman" panose="02020603050405020304" pitchFamily="18" charset="0"/>
                <a:cs typeface="Calibri" pitchFamily="34" charset="0"/>
              </a:rPr>
              <a:t> </a:t>
            </a:r>
            <a:r>
              <a:rPr lang="en-CA" sz="1800" dirty="0">
                <a:solidFill>
                  <a:srgbClr val="333333"/>
                </a:solidFill>
                <a:effectLst/>
                <a:latin typeface="Calibri" pitchFamily="34" charset="0"/>
                <a:ea typeface="Times New Roman" panose="02020603050405020304" pitchFamily="18" charset="0"/>
                <a:cs typeface="Calibri" pitchFamily="34" charset="0"/>
              </a:rPr>
              <a:t>Then turning to his disciples he spoke to them by themselves, 'Blessed are the eyes that see</a:t>
            </a:r>
          </a:p>
          <a:p>
            <a:r>
              <a:rPr lang="en-CA" dirty="0">
                <a:solidFill>
                  <a:srgbClr val="333333"/>
                </a:solidFill>
                <a:latin typeface="Calibri" pitchFamily="34" charset="0"/>
                <a:ea typeface="Times New Roman" panose="02020603050405020304" pitchFamily="18" charset="0"/>
                <a:cs typeface="Calibri" pitchFamily="34" charset="0"/>
              </a:rPr>
              <a:t>     </a:t>
            </a:r>
            <a:r>
              <a:rPr lang="en-CA" sz="1800" dirty="0">
                <a:solidFill>
                  <a:srgbClr val="333333"/>
                </a:solidFill>
                <a:effectLst/>
                <a:latin typeface="Calibri" pitchFamily="34" charset="0"/>
                <a:ea typeface="Times New Roman" panose="02020603050405020304" pitchFamily="18" charset="0"/>
                <a:cs typeface="Calibri" pitchFamily="34" charset="0"/>
              </a:rPr>
              <a:t> what you see,</a:t>
            </a:r>
            <a:endParaRPr lang="en-CA" sz="1600" dirty="0">
              <a:effectLst/>
              <a:latin typeface="Calibri" pitchFamily="34" charset="0"/>
              <a:ea typeface="Times New Roman" panose="02020603050405020304" pitchFamily="18" charset="0"/>
              <a:cs typeface="Calibri" pitchFamily="34" charset="0"/>
            </a:endParaRPr>
          </a:p>
          <a:p>
            <a:r>
              <a:rPr lang="en-US" altLang="zh-TW" sz="1800" dirty="0">
                <a:solidFill>
                  <a:srgbClr val="333333"/>
                </a:solidFill>
                <a:effectLst/>
                <a:latin typeface="Calibri" pitchFamily="34" charset="0"/>
                <a:ea typeface="Times New Roman" panose="02020603050405020304" pitchFamily="18" charset="0"/>
                <a:cs typeface="Calibri" pitchFamily="34" charset="0"/>
              </a:rPr>
              <a:t>24.</a:t>
            </a:r>
            <a:r>
              <a:rPr lang="zh-TW" altLang="en-US" sz="1800" dirty="0">
                <a:solidFill>
                  <a:srgbClr val="333333"/>
                </a:solidFill>
                <a:effectLst/>
                <a:latin typeface="Calibri" pitchFamily="34" charset="0"/>
                <a:ea typeface="Times New Roman" panose="02020603050405020304" pitchFamily="18" charset="0"/>
                <a:cs typeface="Calibri" pitchFamily="34" charset="0"/>
              </a:rPr>
              <a:t> </a:t>
            </a:r>
            <a:r>
              <a:rPr lang="en-CA" sz="1800" dirty="0">
                <a:solidFill>
                  <a:srgbClr val="333333"/>
                </a:solidFill>
                <a:effectLst/>
                <a:latin typeface="Calibri" pitchFamily="34" charset="0"/>
                <a:ea typeface="Times New Roman" panose="02020603050405020304" pitchFamily="18" charset="0"/>
                <a:cs typeface="Calibri" pitchFamily="34" charset="0"/>
              </a:rPr>
              <a:t>for I tell you that many prophets and kings wanted to see what you see, and never saw it; to</a:t>
            </a:r>
          </a:p>
          <a:p>
            <a:r>
              <a:rPr lang="en-CA" dirty="0">
                <a:solidFill>
                  <a:srgbClr val="333333"/>
                </a:solidFill>
                <a:latin typeface="Calibri" pitchFamily="34" charset="0"/>
                <a:ea typeface="Times New Roman" panose="02020603050405020304" pitchFamily="18" charset="0"/>
                <a:cs typeface="Calibri" pitchFamily="34" charset="0"/>
              </a:rPr>
              <a:t>     </a:t>
            </a:r>
            <a:r>
              <a:rPr lang="en-CA" sz="1800" dirty="0">
                <a:solidFill>
                  <a:srgbClr val="333333"/>
                </a:solidFill>
                <a:effectLst/>
                <a:latin typeface="Calibri" pitchFamily="34" charset="0"/>
                <a:ea typeface="Times New Roman" panose="02020603050405020304" pitchFamily="18" charset="0"/>
                <a:cs typeface="Calibri" pitchFamily="34" charset="0"/>
              </a:rPr>
              <a:t> hear what you hear, and never heard it.'</a:t>
            </a:r>
            <a:endParaRPr lang="en-CA" sz="1600" dirty="0">
              <a:effectLst/>
              <a:latin typeface="Calibri" pitchFamily="34" charset="0"/>
              <a:ea typeface="Times New Roman" panose="02020603050405020304" pitchFamily="18" charset="0"/>
              <a:cs typeface="Calibri" pitchFamily="34" charset="0"/>
            </a:endParaRPr>
          </a:p>
          <a:p>
            <a:r>
              <a:rPr lang="en-CA" sz="1600" dirty="0">
                <a:effectLst/>
                <a:latin typeface="Times New Roman" panose="02020603050405020304" pitchFamily="18" charset="0"/>
                <a:ea typeface="Times New Roman" panose="02020603050405020304" pitchFamily="18" charset="0"/>
              </a:rPr>
              <a:t> </a:t>
            </a:r>
          </a:p>
        </p:txBody>
      </p:sp>
      <p:pic>
        <p:nvPicPr>
          <p:cNvPr id="2" name="Luke 10 17-24_Eng M.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419969" y="497035"/>
            <a:ext cx="609600" cy="609600"/>
          </a:xfrm>
          <a:prstGeom prst="rect">
            <a:avLst/>
          </a:prstGeom>
        </p:spPr>
      </p:pic>
      <p:sp>
        <p:nvSpPr>
          <p:cNvPr id="6" name="Rounded Rectangle 5">
            <a:hlinkClick r:id="rId6" action="ppaction://hlinksldjump"/>
            <a:extLst>
              <a:ext uri="{FF2B5EF4-FFF2-40B4-BE49-F238E27FC236}">
                <a16:creationId xmlns:a16="http://schemas.microsoft.com/office/drawing/2014/main" xmlns="" id="{CC00D21B-9034-844B-9D62-3A5EB5D0164E}"/>
              </a:ext>
            </a:extLst>
          </p:cNvPr>
          <p:cNvSpPr/>
          <p:nvPr/>
        </p:nvSpPr>
        <p:spPr>
          <a:xfrm>
            <a:off x="8484497" y="6052033"/>
            <a:ext cx="1495168" cy="556054"/>
          </a:xfrm>
          <a:prstGeom prst="round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rgbClr val="C00000"/>
                </a:solidFill>
              </a:rPr>
              <a:t>Table of Contents</a:t>
            </a:r>
            <a:endParaRPr lang="en-US" dirty="0">
              <a:solidFill>
                <a:srgbClr val="C00000"/>
              </a:solidFill>
            </a:endParaRPr>
          </a:p>
        </p:txBody>
      </p:sp>
      <p:sp>
        <p:nvSpPr>
          <p:cNvPr id="7" name="Slide Number Placeholder 1">
            <a:extLst>
              <a:ext uri="{FF2B5EF4-FFF2-40B4-BE49-F238E27FC236}">
                <a16:creationId xmlns:a16="http://schemas.microsoft.com/office/drawing/2014/main" xmlns="" id="{A3CE62F0-82BC-8B48-AB66-E227D462E3AE}"/>
              </a:ext>
            </a:extLst>
          </p:cNvPr>
          <p:cNvSpPr>
            <a:spLocks noGrp="1"/>
          </p:cNvSpPr>
          <p:nvPr>
            <p:ph type="sldNum" sz="quarter" idx="12"/>
          </p:nvPr>
        </p:nvSpPr>
        <p:spPr>
          <a:xfrm>
            <a:off x="8610600" y="6356350"/>
            <a:ext cx="2743200" cy="365125"/>
          </a:xfrm>
        </p:spPr>
        <p:txBody>
          <a:bodyPr/>
          <a:lstStyle/>
          <a:p>
            <a:fld id="{08B334CD-7564-43DD-B282-0E009C15ED94}" type="slidenum">
              <a:rPr lang="it-IT" smtClean="0">
                <a:solidFill>
                  <a:srgbClr val="292934">
                    <a:tint val="75000"/>
                  </a:srgbClr>
                </a:solidFill>
              </a:rPr>
              <a:pPr/>
              <a:t>21</a:t>
            </a:fld>
            <a:endParaRPr lang="it-IT" dirty="0">
              <a:solidFill>
                <a:srgbClr val="292934">
                  <a:tint val="75000"/>
                </a:srgbClr>
              </a:solidFill>
            </a:endParaRPr>
          </a:p>
        </p:txBody>
      </p:sp>
    </p:spTree>
    <p:extLst>
      <p:ext uri="{BB962C8B-B14F-4D97-AF65-F5344CB8AC3E}">
        <p14:creationId xmlns:p14="http://schemas.microsoft.com/office/powerpoint/2010/main" val="6826648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8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xmlns="" id="{3E12114D-A0C5-4FBA-90AE-A39273F0CD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60"/>
            <a:ext cx="12192000" cy="6847562"/>
          </a:xfrm>
          <a:prstGeom prst="rect">
            <a:avLst/>
          </a:prstGeom>
        </p:spPr>
      </p:pic>
      <p:sp>
        <p:nvSpPr>
          <p:cNvPr id="4" name="TextBox 3">
            <a:extLst>
              <a:ext uri="{FF2B5EF4-FFF2-40B4-BE49-F238E27FC236}">
                <a16:creationId xmlns:a16="http://schemas.microsoft.com/office/drawing/2014/main" xmlns="" id="{4F1FE818-3B18-9541-834C-2392514AEA10}"/>
              </a:ext>
            </a:extLst>
          </p:cNvPr>
          <p:cNvSpPr txBox="1"/>
          <p:nvPr/>
        </p:nvSpPr>
        <p:spPr>
          <a:xfrm>
            <a:off x="2706766" y="250326"/>
            <a:ext cx="8322459" cy="6078587"/>
          </a:xfrm>
          <a:prstGeom prst="rect">
            <a:avLst/>
          </a:prstGeom>
          <a:solidFill>
            <a:schemeClr val="accent2">
              <a:lumMod val="20000"/>
              <a:lumOff val="80000"/>
            </a:schemeClr>
          </a:solidFill>
        </p:spPr>
        <p:txBody>
          <a:bodyPr wrap="square" rtlCol="0">
            <a:spAutoFit/>
          </a:bodyPr>
          <a:lstStyle/>
          <a:p>
            <a:endParaRPr lang="en-US" sz="400" dirty="0">
              <a:solidFill>
                <a:prstClr val="black"/>
              </a:solidFill>
              <a:latin typeface="Arial Rounded MT Bold" panose="020F0704030504030204" pitchFamily="34" charset="77"/>
            </a:endParaRPr>
          </a:p>
          <a:p>
            <a:pPr algn="ctr">
              <a:lnSpc>
                <a:spcPts val="2100"/>
              </a:lnSpc>
            </a:pPr>
            <a:r>
              <a:rPr lang="x-none" sz="2000" dirty="0">
                <a:solidFill>
                  <a:prstClr val="black"/>
                </a:solidFill>
                <a:latin typeface="Times New Roman" pitchFamily="18" charset="0"/>
                <a:cs typeface="Times New Roman" pitchFamily="18" charset="0"/>
              </a:rPr>
              <a:t>We stand before You, Holy Spirit, </a:t>
            </a:r>
          </a:p>
          <a:p>
            <a:pPr algn="ctr">
              <a:lnSpc>
                <a:spcPts val="2100"/>
              </a:lnSpc>
            </a:pPr>
            <a:r>
              <a:rPr lang="en-GB" sz="2000" dirty="0">
                <a:solidFill>
                  <a:prstClr val="black"/>
                </a:solidFill>
                <a:latin typeface="Times New Roman" pitchFamily="18" charset="0"/>
                <a:cs typeface="Times New Roman" pitchFamily="18" charset="0"/>
              </a:rPr>
              <a:t>a</a:t>
            </a:r>
            <a:r>
              <a:rPr lang="x-none" sz="2000">
                <a:solidFill>
                  <a:prstClr val="black"/>
                </a:solidFill>
                <a:latin typeface="Times New Roman" pitchFamily="18" charset="0"/>
                <a:cs typeface="Times New Roman" pitchFamily="18" charset="0"/>
              </a:rPr>
              <a:t>s </a:t>
            </a:r>
            <a:r>
              <a:rPr lang="x-none" sz="2000" dirty="0">
                <a:solidFill>
                  <a:prstClr val="black"/>
                </a:solidFill>
                <a:latin typeface="Times New Roman" pitchFamily="18" charset="0"/>
                <a:cs typeface="Times New Roman" pitchFamily="18" charset="0"/>
              </a:rPr>
              <a:t>we gather together in Your name.</a:t>
            </a:r>
          </a:p>
          <a:p>
            <a:pPr algn="ctr">
              <a:lnSpc>
                <a:spcPts val="2100"/>
              </a:lnSpc>
            </a:pPr>
            <a:endParaRPr lang="x-none" sz="1000" dirty="0">
              <a:solidFill>
                <a:prstClr val="black"/>
              </a:solidFill>
              <a:latin typeface="Times New Roman" pitchFamily="18" charset="0"/>
              <a:cs typeface="Times New Roman" pitchFamily="18" charset="0"/>
            </a:endParaRPr>
          </a:p>
          <a:p>
            <a:pPr algn="ctr">
              <a:lnSpc>
                <a:spcPts val="2100"/>
              </a:lnSpc>
            </a:pPr>
            <a:r>
              <a:rPr lang="x-none" sz="2000" dirty="0">
                <a:solidFill>
                  <a:prstClr val="black"/>
                </a:solidFill>
                <a:latin typeface="Times New Roman" pitchFamily="18" charset="0"/>
                <a:cs typeface="Times New Roman" pitchFamily="18" charset="0"/>
              </a:rPr>
              <a:t>With You alone to guide us,</a:t>
            </a:r>
          </a:p>
          <a:p>
            <a:pPr algn="ctr">
              <a:lnSpc>
                <a:spcPts val="2100"/>
              </a:lnSpc>
            </a:pPr>
            <a:r>
              <a:rPr lang="en-GB" sz="2000" dirty="0">
                <a:solidFill>
                  <a:prstClr val="black"/>
                </a:solidFill>
                <a:latin typeface="Times New Roman" pitchFamily="18" charset="0"/>
                <a:cs typeface="Times New Roman" pitchFamily="18" charset="0"/>
              </a:rPr>
              <a:t>m</a:t>
            </a:r>
            <a:r>
              <a:rPr lang="x-none" sz="2000">
                <a:solidFill>
                  <a:prstClr val="black"/>
                </a:solidFill>
                <a:latin typeface="Times New Roman" pitchFamily="18" charset="0"/>
                <a:cs typeface="Times New Roman" pitchFamily="18" charset="0"/>
              </a:rPr>
              <a:t>ake </a:t>
            </a:r>
            <a:r>
              <a:rPr lang="x-none" sz="2000" dirty="0">
                <a:solidFill>
                  <a:prstClr val="black"/>
                </a:solidFill>
                <a:latin typeface="Times New Roman" pitchFamily="18" charset="0"/>
                <a:cs typeface="Times New Roman" pitchFamily="18" charset="0"/>
              </a:rPr>
              <a:t>Yourself at home in our hearts;</a:t>
            </a:r>
          </a:p>
          <a:p>
            <a:pPr algn="ctr">
              <a:lnSpc>
                <a:spcPts val="2100"/>
              </a:lnSpc>
            </a:pPr>
            <a:r>
              <a:rPr lang="x-none" sz="2000" dirty="0">
                <a:solidFill>
                  <a:prstClr val="black"/>
                </a:solidFill>
                <a:latin typeface="Times New Roman" pitchFamily="18" charset="0"/>
                <a:cs typeface="Times New Roman" pitchFamily="18" charset="0"/>
              </a:rPr>
              <a:t>Teach us the way we must go</a:t>
            </a:r>
          </a:p>
          <a:p>
            <a:pPr algn="ctr">
              <a:lnSpc>
                <a:spcPts val="2100"/>
              </a:lnSpc>
            </a:pPr>
            <a:r>
              <a:rPr lang="en-GB" sz="2000" dirty="0">
                <a:solidFill>
                  <a:prstClr val="black"/>
                </a:solidFill>
                <a:latin typeface="Times New Roman" pitchFamily="18" charset="0"/>
                <a:cs typeface="Times New Roman" pitchFamily="18" charset="0"/>
              </a:rPr>
              <a:t>a</a:t>
            </a:r>
            <a:r>
              <a:rPr lang="x-none" sz="2000">
                <a:solidFill>
                  <a:prstClr val="black"/>
                </a:solidFill>
                <a:latin typeface="Times New Roman" pitchFamily="18" charset="0"/>
                <a:cs typeface="Times New Roman" pitchFamily="18" charset="0"/>
              </a:rPr>
              <a:t>nd </a:t>
            </a:r>
            <a:r>
              <a:rPr lang="x-none" sz="2000" dirty="0">
                <a:solidFill>
                  <a:prstClr val="black"/>
                </a:solidFill>
                <a:latin typeface="Times New Roman" pitchFamily="18" charset="0"/>
                <a:cs typeface="Times New Roman" pitchFamily="18" charset="0"/>
              </a:rPr>
              <a:t>how we are to pursue it.</a:t>
            </a:r>
          </a:p>
          <a:p>
            <a:pPr algn="ctr">
              <a:lnSpc>
                <a:spcPts val="2100"/>
              </a:lnSpc>
            </a:pPr>
            <a:endParaRPr lang="x-none" sz="1000" dirty="0">
              <a:solidFill>
                <a:prstClr val="black"/>
              </a:solidFill>
              <a:latin typeface="Times New Roman" pitchFamily="18" charset="0"/>
              <a:cs typeface="Times New Roman" pitchFamily="18" charset="0"/>
            </a:endParaRPr>
          </a:p>
          <a:p>
            <a:pPr algn="ctr">
              <a:lnSpc>
                <a:spcPts val="2100"/>
              </a:lnSpc>
            </a:pPr>
            <a:r>
              <a:rPr lang="x-none" sz="2000" dirty="0">
                <a:solidFill>
                  <a:prstClr val="black"/>
                </a:solidFill>
                <a:latin typeface="Times New Roman" pitchFamily="18" charset="0"/>
                <a:cs typeface="Times New Roman" pitchFamily="18" charset="0"/>
              </a:rPr>
              <a:t>We are weak and sinful;</a:t>
            </a:r>
          </a:p>
          <a:p>
            <a:pPr algn="ctr">
              <a:lnSpc>
                <a:spcPts val="2100"/>
              </a:lnSpc>
            </a:pPr>
            <a:r>
              <a:rPr lang="en-GB" sz="2000" dirty="0">
                <a:solidFill>
                  <a:prstClr val="black"/>
                </a:solidFill>
                <a:latin typeface="Times New Roman" pitchFamily="18" charset="0"/>
                <a:cs typeface="Times New Roman" pitchFamily="18" charset="0"/>
              </a:rPr>
              <a:t>d</a:t>
            </a:r>
            <a:r>
              <a:rPr lang="x-none" sz="2000">
                <a:solidFill>
                  <a:prstClr val="black"/>
                </a:solidFill>
                <a:latin typeface="Times New Roman" pitchFamily="18" charset="0"/>
                <a:cs typeface="Times New Roman" pitchFamily="18" charset="0"/>
              </a:rPr>
              <a:t>o </a:t>
            </a:r>
            <a:r>
              <a:rPr lang="x-none" sz="2000" dirty="0">
                <a:solidFill>
                  <a:prstClr val="black"/>
                </a:solidFill>
                <a:latin typeface="Times New Roman" pitchFamily="18" charset="0"/>
                <a:cs typeface="Times New Roman" pitchFamily="18" charset="0"/>
              </a:rPr>
              <a:t>not let us </a:t>
            </a:r>
            <a:r>
              <a:rPr lang="x-none" sz="2000">
                <a:solidFill>
                  <a:prstClr val="black"/>
                </a:solidFill>
                <a:latin typeface="Times New Roman" pitchFamily="18" charset="0"/>
                <a:cs typeface="Times New Roman" pitchFamily="18" charset="0"/>
              </a:rPr>
              <a:t>promote disorder</a:t>
            </a:r>
            <a:r>
              <a:rPr lang="x-none" sz="2000" dirty="0">
                <a:solidFill>
                  <a:prstClr val="black"/>
                </a:solidFill>
                <a:latin typeface="Times New Roman" pitchFamily="18" charset="0"/>
                <a:cs typeface="Times New Roman" pitchFamily="18" charset="0"/>
              </a:rPr>
              <a:t>.</a:t>
            </a:r>
          </a:p>
          <a:p>
            <a:pPr algn="ctr">
              <a:lnSpc>
                <a:spcPts val="2100"/>
              </a:lnSpc>
            </a:pPr>
            <a:r>
              <a:rPr lang="x-none" sz="2000" dirty="0">
                <a:solidFill>
                  <a:prstClr val="black"/>
                </a:solidFill>
                <a:latin typeface="Times New Roman" pitchFamily="18" charset="0"/>
                <a:cs typeface="Times New Roman" pitchFamily="18" charset="0"/>
              </a:rPr>
              <a:t>Do not </a:t>
            </a:r>
            <a:r>
              <a:rPr lang="x-none" sz="2000">
                <a:solidFill>
                  <a:prstClr val="black"/>
                </a:solidFill>
                <a:latin typeface="Times New Roman" pitchFamily="18" charset="0"/>
                <a:cs typeface="Times New Roman" pitchFamily="18" charset="0"/>
              </a:rPr>
              <a:t>let ignoran</a:t>
            </a:r>
            <a:r>
              <a:rPr lang="en-GB" sz="2000" dirty="0">
                <a:solidFill>
                  <a:prstClr val="black"/>
                </a:solidFill>
                <a:latin typeface="Times New Roman" pitchFamily="18" charset="0"/>
                <a:cs typeface="Times New Roman" pitchFamily="18" charset="0"/>
              </a:rPr>
              <a:t>c</a:t>
            </a:r>
            <a:r>
              <a:rPr lang="x-none" sz="2000">
                <a:solidFill>
                  <a:prstClr val="black"/>
                </a:solidFill>
                <a:latin typeface="Times New Roman" pitchFamily="18" charset="0"/>
                <a:cs typeface="Times New Roman" pitchFamily="18" charset="0"/>
              </a:rPr>
              <a:t>e </a:t>
            </a:r>
            <a:r>
              <a:rPr lang="x-none" sz="2000" dirty="0">
                <a:solidFill>
                  <a:prstClr val="black"/>
                </a:solidFill>
                <a:latin typeface="Times New Roman" pitchFamily="18" charset="0"/>
                <a:cs typeface="Times New Roman" pitchFamily="18" charset="0"/>
              </a:rPr>
              <a:t>lead us down the wrong path</a:t>
            </a:r>
          </a:p>
          <a:p>
            <a:pPr algn="ctr">
              <a:lnSpc>
                <a:spcPts val="2100"/>
              </a:lnSpc>
            </a:pPr>
            <a:r>
              <a:rPr lang="en-GB" sz="2000" dirty="0">
                <a:solidFill>
                  <a:prstClr val="black"/>
                </a:solidFill>
                <a:latin typeface="Times New Roman" pitchFamily="18" charset="0"/>
                <a:cs typeface="Times New Roman" pitchFamily="18" charset="0"/>
              </a:rPr>
              <a:t>n</a:t>
            </a:r>
            <a:r>
              <a:rPr lang="x-none" sz="2000">
                <a:solidFill>
                  <a:prstClr val="black"/>
                </a:solidFill>
                <a:latin typeface="Times New Roman" pitchFamily="18" charset="0"/>
                <a:cs typeface="Times New Roman" pitchFamily="18" charset="0"/>
              </a:rPr>
              <a:t>or </a:t>
            </a:r>
            <a:r>
              <a:rPr lang="x-none" sz="2000" dirty="0">
                <a:solidFill>
                  <a:prstClr val="black"/>
                </a:solidFill>
                <a:latin typeface="Times New Roman" pitchFamily="18" charset="0"/>
                <a:cs typeface="Times New Roman" pitchFamily="18" charset="0"/>
              </a:rPr>
              <a:t>partiality influence our actions.</a:t>
            </a:r>
          </a:p>
          <a:p>
            <a:pPr algn="ctr">
              <a:lnSpc>
                <a:spcPts val="2100"/>
              </a:lnSpc>
            </a:pPr>
            <a:endParaRPr lang="x-none" sz="1000" dirty="0">
              <a:solidFill>
                <a:prstClr val="black"/>
              </a:solidFill>
              <a:latin typeface="Times New Roman" pitchFamily="18" charset="0"/>
              <a:cs typeface="Times New Roman" pitchFamily="18" charset="0"/>
            </a:endParaRPr>
          </a:p>
          <a:p>
            <a:pPr algn="ctr">
              <a:lnSpc>
                <a:spcPts val="2100"/>
              </a:lnSpc>
            </a:pPr>
            <a:r>
              <a:rPr lang="x-none" sz="2000" dirty="0">
                <a:solidFill>
                  <a:prstClr val="black"/>
                </a:solidFill>
                <a:latin typeface="Times New Roman" pitchFamily="18" charset="0"/>
                <a:cs typeface="Times New Roman" pitchFamily="18" charset="0"/>
              </a:rPr>
              <a:t>Let us find in Y</a:t>
            </a:r>
            <a:r>
              <a:rPr lang="en-US" sz="2000" dirty="0">
                <a:solidFill>
                  <a:prstClr val="black"/>
                </a:solidFill>
                <a:latin typeface="Times New Roman" pitchFamily="18" charset="0"/>
                <a:cs typeface="Times New Roman" pitchFamily="18" charset="0"/>
              </a:rPr>
              <a:t>o</a:t>
            </a:r>
            <a:r>
              <a:rPr lang="x-none" sz="2000" dirty="0">
                <a:solidFill>
                  <a:prstClr val="black"/>
                </a:solidFill>
                <a:latin typeface="Times New Roman" pitchFamily="18" charset="0"/>
                <a:cs typeface="Times New Roman" pitchFamily="18" charset="0"/>
              </a:rPr>
              <a:t>u our unity</a:t>
            </a:r>
          </a:p>
          <a:p>
            <a:pPr algn="ctr">
              <a:lnSpc>
                <a:spcPts val="2100"/>
              </a:lnSpc>
            </a:pPr>
            <a:r>
              <a:rPr lang="en-GB" sz="2000" dirty="0">
                <a:solidFill>
                  <a:prstClr val="black"/>
                </a:solidFill>
                <a:latin typeface="Times New Roman" pitchFamily="18" charset="0"/>
                <a:cs typeface="Times New Roman" pitchFamily="18" charset="0"/>
              </a:rPr>
              <a:t>s</a:t>
            </a:r>
            <a:r>
              <a:rPr lang="x-none" sz="2000">
                <a:solidFill>
                  <a:prstClr val="black"/>
                </a:solidFill>
                <a:latin typeface="Times New Roman" pitchFamily="18" charset="0"/>
                <a:cs typeface="Times New Roman" pitchFamily="18" charset="0"/>
              </a:rPr>
              <a:t>o </a:t>
            </a:r>
            <a:r>
              <a:rPr lang="x-none" sz="2000" dirty="0">
                <a:solidFill>
                  <a:prstClr val="black"/>
                </a:solidFill>
                <a:latin typeface="Times New Roman" pitchFamily="18" charset="0"/>
                <a:cs typeface="Times New Roman" pitchFamily="18" charset="0"/>
              </a:rPr>
              <a:t>that we may </a:t>
            </a:r>
            <a:r>
              <a:rPr lang="x-none" sz="2000">
                <a:solidFill>
                  <a:prstClr val="black"/>
                </a:solidFill>
                <a:latin typeface="Times New Roman" pitchFamily="18" charset="0"/>
                <a:cs typeface="Times New Roman" pitchFamily="18" charset="0"/>
              </a:rPr>
              <a:t>journey to</a:t>
            </a:r>
            <a:r>
              <a:rPr lang="en-GB" sz="2000" dirty="0">
                <a:solidFill>
                  <a:prstClr val="black"/>
                </a:solidFill>
                <a:latin typeface="Times New Roman" pitchFamily="18" charset="0"/>
                <a:cs typeface="Times New Roman" pitchFamily="18" charset="0"/>
              </a:rPr>
              <a:t>g</a:t>
            </a:r>
            <a:r>
              <a:rPr lang="x-none" sz="2000">
                <a:solidFill>
                  <a:prstClr val="black"/>
                </a:solidFill>
                <a:latin typeface="Times New Roman" pitchFamily="18" charset="0"/>
                <a:cs typeface="Times New Roman" pitchFamily="18" charset="0"/>
              </a:rPr>
              <a:t>ether to eternal </a:t>
            </a:r>
            <a:r>
              <a:rPr lang="x-none" sz="2000" dirty="0">
                <a:solidFill>
                  <a:prstClr val="black"/>
                </a:solidFill>
                <a:latin typeface="Times New Roman" pitchFamily="18" charset="0"/>
                <a:cs typeface="Times New Roman" pitchFamily="18" charset="0"/>
              </a:rPr>
              <a:t>life</a:t>
            </a:r>
          </a:p>
          <a:p>
            <a:pPr algn="ctr">
              <a:lnSpc>
                <a:spcPts val="2100"/>
              </a:lnSpc>
            </a:pPr>
            <a:r>
              <a:rPr lang="en-GB" sz="2000" dirty="0">
                <a:solidFill>
                  <a:prstClr val="black"/>
                </a:solidFill>
                <a:latin typeface="Times New Roman" pitchFamily="18" charset="0"/>
                <a:cs typeface="Times New Roman" pitchFamily="18" charset="0"/>
              </a:rPr>
              <a:t>a</a:t>
            </a:r>
            <a:r>
              <a:rPr lang="x-none" sz="2000">
                <a:solidFill>
                  <a:prstClr val="black"/>
                </a:solidFill>
                <a:latin typeface="Times New Roman" pitchFamily="18" charset="0"/>
                <a:cs typeface="Times New Roman" pitchFamily="18" charset="0"/>
              </a:rPr>
              <a:t>nd </a:t>
            </a:r>
            <a:r>
              <a:rPr lang="x-none" sz="2000" dirty="0">
                <a:solidFill>
                  <a:prstClr val="black"/>
                </a:solidFill>
                <a:latin typeface="Times New Roman" pitchFamily="18" charset="0"/>
                <a:cs typeface="Times New Roman" pitchFamily="18" charset="0"/>
              </a:rPr>
              <a:t>not stray from the way of truth</a:t>
            </a:r>
          </a:p>
          <a:p>
            <a:pPr algn="ctr">
              <a:lnSpc>
                <a:spcPts val="2100"/>
              </a:lnSpc>
            </a:pPr>
            <a:r>
              <a:rPr lang="en-GB" sz="2000" dirty="0">
                <a:solidFill>
                  <a:prstClr val="black"/>
                </a:solidFill>
                <a:latin typeface="Times New Roman" pitchFamily="18" charset="0"/>
                <a:cs typeface="Times New Roman" pitchFamily="18" charset="0"/>
              </a:rPr>
              <a:t>a</a:t>
            </a:r>
            <a:r>
              <a:rPr lang="x-none" sz="2000">
                <a:solidFill>
                  <a:prstClr val="black"/>
                </a:solidFill>
                <a:latin typeface="Times New Roman" pitchFamily="18" charset="0"/>
                <a:cs typeface="Times New Roman" pitchFamily="18" charset="0"/>
              </a:rPr>
              <a:t>nd </a:t>
            </a:r>
            <a:r>
              <a:rPr lang="x-none" sz="2000" dirty="0">
                <a:solidFill>
                  <a:prstClr val="black"/>
                </a:solidFill>
                <a:latin typeface="Times New Roman" pitchFamily="18" charset="0"/>
                <a:cs typeface="Times New Roman" pitchFamily="18" charset="0"/>
              </a:rPr>
              <a:t>what is right.</a:t>
            </a:r>
          </a:p>
          <a:p>
            <a:pPr algn="ctr">
              <a:lnSpc>
                <a:spcPts val="2100"/>
              </a:lnSpc>
            </a:pPr>
            <a:endParaRPr lang="x-none" sz="1000" dirty="0">
              <a:solidFill>
                <a:prstClr val="black"/>
              </a:solidFill>
              <a:latin typeface="Times New Roman" pitchFamily="18" charset="0"/>
              <a:cs typeface="Times New Roman" pitchFamily="18" charset="0"/>
            </a:endParaRPr>
          </a:p>
          <a:p>
            <a:pPr algn="ctr">
              <a:lnSpc>
                <a:spcPts val="2100"/>
              </a:lnSpc>
            </a:pPr>
            <a:r>
              <a:rPr lang="x-none" sz="2000" dirty="0">
                <a:solidFill>
                  <a:prstClr val="black"/>
                </a:solidFill>
                <a:latin typeface="Times New Roman" pitchFamily="18" charset="0"/>
                <a:cs typeface="Times New Roman" pitchFamily="18" charset="0"/>
              </a:rPr>
              <a:t>All this we </a:t>
            </a:r>
            <a:r>
              <a:rPr lang="x-none" sz="2000">
                <a:solidFill>
                  <a:prstClr val="black"/>
                </a:solidFill>
                <a:latin typeface="Times New Roman" pitchFamily="18" charset="0"/>
                <a:cs typeface="Times New Roman" pitchFamily="18" charset="0"/>
              </a:rPr>
              <a:t>ask of</a:t>
            </a:r>
            <a:r>
              <a:rPr lang="en-GB" sz="2000" dirty="0">
                <a:solidFill>
                  <a:prstClr val="black"/>
                </a:solidFill>
                <a:latin typeface="Times New Roman" pitchFamily="18" charset="0"/>
                <a:cs typeface="Times New Roman" pitchFamily="18" charset="0"/>
              </a:rPr>
              <a:t> </a:t>
            </a:r>
            <a:r>
              <a:rPr lang="x-none" sz="2000">
                <a:solidFill>
                  <a:prstClr val="black"/>
                </a:solidFill>
                <a:latin typeface="Times New Roman" pitchFamily="18" charset="0"/>
                <a:cs typeface="Times New Roman" pitchFamily="18" charset="0"/>
              </a:rPr>
              <a:t>You</a:t>
            </a:r>
            <a:r>
              <a:rPr lang="x-none" sz="2000" dirty="0">
                <a:solidFill>
                  <a:prstClr val="black"/>
                </a:solidFill>
                <a:latin typeface="Times New Roman" pitchFamily="18" charset="0"/>
                <a:cs typeface="Times New Roman" pitchFamily="18" charset="0"/>
              </a:rPr>
              <a:t>,</a:t>
            </a:r>
          </a:p>
          <a:p>
            <a:pPr algn="ctr">
              <a:lnSpc>
                <a:spcPts val="2100"/>
              </a:lnSpc>
            </a:pPr>
            <a:r>
              <a:rPr lang="x-none" sz="2000" dirty="0">
                <a:solidFill>
                  <a:prstClr val="black"/>
                </a:solidFill>
                <a:latin typeface="Times New Roman" pitchFamily="18" charset="0"/>
                <a:cs typeface="Times New Roman" pitchFamily="18" charset="0"/>
              </a:rPr>
              <a:t>who are at work in every place and time,</a:t>
            </a:r>
          </a:p>
          <a:p>
            <a:pPr algn="ctr">
              <a:lnSpc>
                <a:spcPts val="2100"/>
              </a:lnSpc>
            </a:pPr>
            <a:r>
              <a:rPr lang="en-GB" sz="2000" dirty="0">
                <a:solidFill>
                  <a:prstClr val="black"/>
                </a:solidFill>
                <a:latin typeface="Times New Roman" pitchFamily="18" charset="0"/>
                <a:cs typeface="Times New Roman" pitchFamily="18" charset="0"/>
              </a:rPr>
              <a:t>i</a:t>
            </a:r>
            <a:r>
              <a:rPr lang="x-none" sz="2000">
                <a:solidFill>
                  <a:prstClr val="black"/>
                </a:solidFill>
                <a:latin typeface="Times New Roman" pitchFamily="18" charset="0"/>
                <a:cs typeface="Times New Roman" pitchFamily="18" charset="0"/>
              </a:rPr>
              <a:t>n </a:t>
            </a:r>
            <a:r>
              <a:rPr lang="x-none" sz="2000" dirty="0">
                <a:solidFill>
                  <a:prstClr val="black"/>
                </a:solidFill>
                <a:latin typeface="Times New Roman" pitchFamily="18" charset="0"/>
                <a:cs typeface="Times New Roman" pitchFamily="18" charset="0"/>
              </a:rPr>
              <a:t>the communion of the Father and the Son, forever and ever.</a:t>
            </a:r>
          </a:p>
          <a:p>
            <a:pPr algn="ctr">
              <a:lnSpc>
                <a:spcPts val="2100"/>
              </a:lnSpc>
            </a:pPr>
            <a:r>
              <a:rPr lang="x-none" sz="2000">
                <a:solidFill>
                  <a:prstClr val="black"/>
                </a:solidFill>
                <a:latin typeface="Times New Roman" pitchFamily="18" charset="0"/>
                <a:cs typeface="Times New Roman" pitchFamily="18" charset="0"/>
              </a:rPr>
              <a:t>Amen.</a:t>
            </a:r>
            <a:endParaRPr lang="en-US" sz="2000" dirty="0">
              <a:solidFill>
                <a:prstClr val="black"/>
              </a:solidFill>
              <a:latin typeface="Times New Roman" pitchFamily="18" charset="0"/>
              <a:cs typeface="Times New Roman" pitchFamily="18" charset="0"/>
            </a:endParaRPr>
          </a:p>
        </p:txBody>
      </p:sp>
      <p:sp>
        <p:nvSpPr>
          <p:cNvPr id="6" name="Rectangle 5">
            <a:extLst>
              <a:ext uri="{FF2B5EF4-FFF2-40B4-BE49-F238E27FC236}">
                <a16:creationId xmlns:a16="http://schemas.microsoft.com/office/drawing/2014/main" xmlns="" id="{A3338619-09ED-3A40-830B-501E2074EAD2}"/>
              </a:ext>
            </a:extLst>
          </p:cNvPr>
          <p:cNvSpPr/>
          <p:nvPr/>
        </p:nvSpPr>
        <p:spPr>
          <a:xfrm>
            <a:off x="4997377" y="6340998"/>
            <a:ext cx="3702007" cy="266676"/>
          </a:xfrm>
          <a:prstGeom prst="rect">
            <a:avLst/>
          </a:prstGeom>
        </p:spPr>
        <p:txBody>
          <a:bodyPr wrap="square">
            <a:spAutoFit/>
          </a:bodyPr>
          <a:lstStyle/>
          <a:p>
            <a:pPr>
              <a:lnSpc>
                <a:spcPts val="1500"/>
              </a:lnSpc>
            </a:pPr>
            <a:r>
              <a:rPr lang="en-US" sz="1000" i="1" kern="0" dirty="0">
                <a:solidFill>
                  <a:srgbClr val="000000"/>
                </a:solidFill>
                <a:latin typeface="Times New Roman" pitchFamily="18" charset="0"/>
                <a:ea typeface="PMingLiU" panose="02020500000000000000" pitchFamily="18" charset="-120"/>
                <a:cs typeface="Times New Roman" pitchFamily="18" charset="0"/>
              </a:rPr>
              <a:t>Provided by the General Secretariat for the Synod of Bishops - 2021</a:t>
            </a:r>
            <a:r>
              <a:rPr lang="en-GB" sz="1000" dirty="0">
                <a:solidFill>
                  <a:prstClr val="black"/>
                </a:solidFill>
                <a:latin typeface="Times New Roman" pitchFamily="18" charset="0"/>
                <a:cs typeface="Times New Roman" pitchFamily="18" charset="0"/>
              </a:rPr>
              <a:t> </a:t>
            </a:r>
          </a:p>
        </p:txBody>
      </p:sp>
      <p:sp>
        <p:nvSpPr>
          <p:cNvPr id="7" name="Rounded Rectangle 6">
            <a:hlinkClick r:id="rId3" action="ppaction://hlinksldjump"/>
            <a:extLst>
              <a:ext uri="{FF2B5EF4-FFF2-40B4-BE49-F238E27FC236}">
                <a16:creationId xmlns:a16="http://schemas.microsoft.com/office/drawing/2014/main" xmlns="" id="{7E69DA02-CC6B-E743-894C-F291671ECD1B}"/>
              </a:ext>
            </a:extLst>
          </p:cNvPr>
          <p:cNvSpPr/>
          <p:nvPr/>
        </p:nvSpPr>
        <p:spPr>
          <a:xfrm>
            <a:off x="9367861" y="6091217"/>
            <a:ext cx="1495168" cy="487478"/>
          </a:xfrm>
          <a:prstGeom prst="round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rgbClr val="C00000"/>
                </a:solidFill>
              </a:rPr>
              <a:t>Table of Contents</a:t>
            </a:r>
            <a:endParaRPr lang="en-US" dirty="0">
              <a:solidFill>
                <a:srgbClr val="C00000"/>
              </a:solidFill>
            </a:endParaRPr>
          </a:p>
        </p:txBody>
      </p:sp>
      <p:sp>
        <p:nvSpPr>
          <p:cNvPr id="8" name="Slide Number Placeholder 1">
            <a:extLst>
              <a:ext uri="{FF2B5EF4-FFF2-40B4-BE49-F238E27FC236}">
                <a16:creationId xmlns:a16="http://schemas.microsoft.com/office/drawing/2014/main" xmlns="" id="{1C7C4218-0E85-DE44-8739-34BAD65EE4B1}"/>
              </a:ext>
            </a:extLst>
          </p:cNvPr>
          <p:cNvSpPr>
            <a:spLocks noGrp="1"/>
          </p:cNvSpPr>
          <p:nvPr>
            <p:ph type="sldNum" sz="quarter" idx="12"/>
          </p:nvPr>
        </p:nvSpPr>
        <p:spPr>
          <a:xfrm>
            <a:off x="8610600" y="6356350"/>
            <a:ext cx="2743200" cy="365125"/>
          </a:xfrm>
        </p:spPr>
        <p:txBody>
          <a:bodyPr/>
          <a:lstStyle/>
          <a:p>
            <a:fld id="{08B334CD-7564-43DD-B282-0E009C15ED94}" type="slidenum">
              <a:rPr lang="it-IT" smtClean="0">
                <a:solidFill>
                  <a:srgbClr val="292934">
                    <a:tint val="75000"/>
                  </a:srgbClr>
                </a:solidFill>
              </a:rPr>
              <a:pPr/>
              <a:t>3</a:t>
            </a:fld>
            <a:endParaRPr lang="it-IT" dirty="0">
              <a:solidFill>
                <a:srgbClr val="292934">
                  <a:tint val="75000"/>
                </a:srgbClr>
              </a:solidFill>
            </a:endParaRPr>
          </a:p>
        </p:txBody>
      </p:sp>
    </p:spTree>
    <p:extLst>
      <p:ext uri="{BB962C8B-B14F-4D97-AF65-F5344CB8AC3E}">
        <p14:creationId xmlns:p14="http://schemas.microsoft.com/office/powerpoint/2010/main" val="15803080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8">
            <a:extLst>
              <a:ext uri="{FF2B5EF4-FFF2-40B4-BE49-F238E27FC236}">
                <a16:creationId xmlns:a16="http://schemas.microsoft.com/office/drawing/2014/main" xmlns="" id="{3E12114D-A0C5-4FBA-90AE-A39273F0CDEC}"/>
              </a:ext>
            </a:extLst>
          </p:cNvPr>
          <p:cNvPicPr>
            <a:picLocks noChangeAspect="1"/>
          </p:cNvPicPr>
          <p:nvPr/>
        </p:nvPicPr>
        <p:blipFill rotWithShape="1">
          <a:blip r:embed="rId2">
            <a:duotone>
              <a:prstClr val="black"/>
              <a:srgbClr val="00FDFF">
                <a:tint val="45000"/>
                <a:satMod val="400000"/>
              </a:srgbClr>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6681" r="13104" b="13842"/>
          <a:stretch/>
        </p:blipFill>
        <p:spPr>
          <a:xfrm>
            <a:off x="-23593" y="7438"/>
            <a:ext cx="12192000" cy="6851993"/>
          </a:xfrm>
          <a:prstGeom prst="rect">
            <a:avLst/>
          </a:prstGeom>
        </p:spPr>
      </p:pic>
      <p:pic>
        <p:nvPicPr>
          <p:cNvPr id="1027" name="Picture 3"/>
          <p:cNvPicPr>
            <a:picLocks noChangeAspect="1" noChangeArrowheads="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783338" y="5179534"/>
            <a:ext cx="2580607" cy="1397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6600450"/>
            <a:ext cx="10796411" cy="2515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Oval 3"/>
          <p:cNvSpPr/>
          <p:nvPr/>
        </p:nvSpPr>
        <p:spPr>
          <a:xfrm>
            <a:off x="10540461" y="5832141"/>
            <a:ext cx="2241672" cy="2224292"/>
          </a:xfrm>
          <a:prstGeom prst="ellipse">
            <a:avLst/>
          </a:prstGeom>
          <a:solidFill>
            <a:schemeClr val="bg1"/>
          </a:solid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28"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3872" t="21209" r="33064" b="21000"/>
          <a:stretch/>
        </p:blipFill>
        <p:spPr bwMode="auto">
          <a:xfrm>
            <a:off x="11246415" y="5910411"/>
            <a:ext cx="829764" cy="815810"/>
          </a:xfrm>
          <a:prstGeom prst="rect">
            <a:avLst/>
          </a:prstGeom>
          <a:solidFill>
            <a:schemeClr val="bg1"/>
          </a:solidFill>
          <a:ln>
            <a:noFill/>
          </a:ln>
          <a:effectLst/>
        </p:spPr>
      </p:pic>
      <p:sp>
        <p:nvSpPr>
          <p:cNvPr id="9" name="TextBox 8">
            <a:extLst>
              <a:ext uri="{FF2B5EF4-FFF2-40B4-BE49-F238E27FC236}">
                <a16:creationId xmlns:a16="http://schemas.microsoft.com/office/drawing/2014/main" xmlns="" id="{30FA693B-0087-6943-81D0-D9EB4275CFA1}"/>
              </a:ext>
            </a:extLst>
          </p:cNvPr>
          <p:cNvSpPr txBox="1"/>
          <p:nvPr/>
        </p:nvSpPr>
        <p:spPr>
          <a:xfrm>
            <a:off x="3380728" y="-8878"/>
            <a:ext cx="6000750" cy="646331"/>
          </a:xfrm>
          <a:prstGeom prst="rect">
            <a:avLst/>
          </a:prstGeom>
          <a:noFill/>
        </p:spPr>
        <p:txBody>
          <a:bodyPr wrap="square" rtlCol="0">
            <a:spAutoFit/>
          </a:bodyPr>
          <a:lstStyle/>
          <a:p>
            <a:pPr algn="ctr"/>
            <a:r>
              <a:rPr lang="en-US" sz="3600" b="1" dirty="0">
                <a:solidFill>
                  <a:srgbClr val="002060"/>
                </a:solidFill>
                <a:latin typeface="Times New Roman" panose="02020603050405020304" pitchFamily="18" charset="0"/>
                <a:ea typeface="MingLiU" panose="02020509000000000000" pitchFamily="49" charset="-120"/>
                <a:cs typeface="Times New Roman" panose="02020603050405020304" pitchFamily="18" charset="0"/>
              </a:rPr>
              <a:t>Communion</a:t>
            </a:r>
          </a:p>
        </p:txBody>
      </p:sp>
      <p:sp>
        <p:nvSpPr>
          <p:cNvPr id="10" name="TextBox 9">
            <a:extLst>
              <a:ext uri="{FF2B5EF4-FFF2-40B4-BE49-F238E27FC236}">
                <a16:creationId xmlns:a16="http://schemas.microsoft.com/office/drawing/2014/main" xmlns="" id="{81939006-DAFE-AF4B-86BB-1E8CF3B5B1DC}"/>
              </a:ext>
            </a:extLst>
          </p:cNvPr>
          <p:cNvSpPr txBox="1"/>
          <p:nvPr/>
        </p:nvSpPr>
        <p:spPr>
          <a:xfrm>
            <a:off x="1797269" y="822362"/>
            <a:ext cx="10278910" cy="5565626"/>
          </a:xfrm>
          <a:prstGeom prst="rect">
            <a:avLst/>
          </a:prstGeom>
          <a:noFill/>
        </p:spPr>
        <p:txBody>
          <a:bodyPr wrap="square" rtlCol="0">
            <a:spAutoFit/>
          </a:bodyPr>
          <a:lstStyle/>
          <a:p>
            <a:pPr marL="457200" indent="-457200">
              <a:lnSpc>
                <a:spcPts val="3000"/>
              </a:lnSpc>
              <a:spcBef>
                <a:spcPts val="200"/>
              </a:spcBef>
              <a:spcAft>
                <a:spcPts val="200"/>
              </a:spcAft>
              <a:buAutoNum type="arabicPeriod"/>
            </a:pPr>
            <a:r>
              <a:rPr lang="en-US" sz="2800" dirty="0">
                <a:solidFill>
                  <a:srgbClr val="002060"/>
                </a:solidFill>
                <a:latin typeface="Times New Roman" panose="02020603050405020304" pitchFamily="18" charset="0"/>
                <a:ea typeface="MingLiU" panose="02020509000000000000" pitchFamily="49" charset="-120"/>
                <a:cs typeface="Times New Roman" panose="02020603050405020304" pitchFamily="18" charset="0"/>
              </a:rPr>
              <a:t>Introduction of one of the key elements of Synodal Church: Communion</a:t>
            </a:r>
          </a:p>
          <a:p>
            <a:pPr marL="450850" indent="-450850">
              <a:lnSpc>
                <a:spcPts val="3000"/>
              </a:lnSpc>
              <a:spcBef>
                <a:spcPts val="200"/>
              </a:spcBef>
              <a:spcAft>
                <a:spcPts val="200"/>
              </a:spcAft>
              <a:buAutoNum type="arabicPeriod" startAt="2"/>
            </a:pPr>
            <a:r>
              <a:rPr lang="en-US" altLang="zh-TW" sz="2800" dirty="0">
                <a:solidFill>
                  <a:srgbClr val="002060"/>
                </a:solidFill>
                <a:latin typeface="Times New Roman" panose="02020603050405020304" pitchFamily="18" charset="0"/>
                <a:ea typeface="MingLiU" panose="02020509000000000000" pitchFamily="49" charset="-120"/>
                <a:cs typeface="Times New Roman" panose="02020603050405020304" pitchFamily="18" charset="0"/>
              </a:rPr>
              <a:t>Cultivating the ambience of </a:t>
            </a:r>
            <a:r>
              <a:rPr lang="en-US" altLang="zh-TW" sz="2800" dirty="0" err="1">
                <a:solidFill>
                  <a:srgbClr val="002060"/>
                </a:solidFill>
                <a:latin typeface="Times New Roman" panose="02020603050405020304" pitchFamily="18" charset="0"/>
                <a:ea typeface="MingLiU" panose="02020509000000000000" pitchFamily="49" charset="-120"/>
                <a:cs typeface="Times New Roman" panose="02020603050405020304" pitchFamily="18" charset="0"/>
              </a:rPr>
              <a:t>Synodality</a:t>
            </a:r>
            <a:r>
              <a:rPr lang="en-US" altLang="zh-TW" sz="2800" dirty="0">
                <a:solidFill>
                  <a:srgbClr val="002060"/>
                </a:solidFill>
                <a:latin typeface="Times New Roman" panose="02020603050405020304" pitchFamily="18" charset="0"/>
                <a:ea typeface="MingLiU" panose="02020509000000000000" pitchFamily="49" charset="-120"/>
                <a:cs typeface="Times New Roman" panose="02020603050405020304" pitchFamily="18" charset="0"/>
              </a:rPr>
              <a:t> through our prayer</a:t>
            </a:r>
            <a:r>
              <a:rPr lang="en-US" sz="2800" dirty="0">
                <a:solidFill>
                  <a:srgbClr val="002060"/>
                </a:solidFill>
                <a:latin typeface="Times New Roman" panose="02020603050405020304" pitchFamily="18" charset="0"/>
                <a:ea typeface="MingLiU" panose="02020509000000000000" pitchFamily="49" charset="-120"/>
                <a:cs typeface="Times New Roman" panose="02020603050405020304" pitchFamily="18" charset="0"/>
              </a:rPr>
              <a:t> </a:t>
            </a:r>
          </a:p>
          <a:p>
            <a:pPr>
              <a:lnSpc>
                <a:spcPts val="3000"/>
              </a:lnSpc>
              <a:spcBef>
                <a:spcPts val="200"/>
              </a:spcBef>
              <a:spcAft>
                <a:spcPts val="200"/>
              </a:spcAft>
              <a:tabLst>
                <a:tab pos="350838" algn="l"/>
              </a:tabLst>
            </a:pPr>
            <a:r>
              <a:rPr lang="en-US" sz="2800" dirty="0">
                <a:solidFill>
                  <a:srgbClr val="002060"/>
                </a:solidFill>
                <a:latin typeface="Times New Roman" panose="02020603050405020304" pitchFamily="18" charset="0"/>
                <a:ea typeface="MingLiU" panose="02020509000000000000" pitchFamily="49" charset="-120"/>
                <a:cs typeface="Times New Roman" panose="02020603050405020304" pitchFamily="18" charset="0"/>
              </a:rPr>
              <a:t>     Bible reading (for reference)</a:t>
            </a:r>
          </a:p>
          <a:p>
            <a:pPr marL="1443037" indent="-457200">
              <a:lnSpc>
                <a:spcPts val="3000"/>
              </a:lnSpc>
              <a:spcBef>
                <a:spcPts val="200"/>
              </a:spcBef>
              <a:spcAft>
                <a:spcPts val="200"/>
              </a:spcAft>
              <a:buFont typeface="Wingdings" pitchFamily="2" charset="2"/>
              <a:buChar char="Ø"/>
            </a:pPr>
            <a:r>
              <a:rPr lang="en-GB" altLang="zh-TW" sz="2800" dirty="0">
                <a:solidFill>
                  <a:srgbClr val="002060"/>
                </a:solidFill>
                <a:latin typeface="Times New Roman" panose="02020603050405020304" pitchFamily="18" charset="0"/>
                <a:ea typeface="MingLiU" panose="02020509000000000000" pitchFamily="49" charset="-120"/>
                <a:cs typeface="Times New Roman" panose="02020603050405020304" pitchFamily="18" charset="0"/>
              </a:rPr>
              <a:t> Mt 25:31-46  ; Mk 9:38-4  ; Lk 12:35-40  ; Lk 14:12-14</a:t>
            </a:r>
          </a:p>
          <a:p>
            <a:pPr marL="985837">
              <a:lnSpc>
                <a:spcPts val="3000"/>
              </a:lnSpc>
              <a:spcBef>
                <a:spcPts val="200"/>
              </a:spcBef>
              <a:spcAft>
                <a:spcPts val="200"/>
              </a:spcAft>
            </a:pPr>
            <a:endParaRPr lang="en-GB" altLang="zh-TW" sz="2800" dirty="0">
              <a:solidFill>
                <a:srgbClr val="002060"/>
              </a:solidFill>
              <a:latin typeface="Times New Roman" panose="02020603050405020304" pitchFamily="18" charset="0"/>
              <a:ea typeface="MingLiU" panose="02020509000000000000" pitchFamily="49" charset="-120"/>
              <a:cs typeface="Times New Roman" panose="02020603050405020304" pitchFamily="18" charset="0"/>
            </a:endParaRPr>
          </a:p>
          <a:p>
            <a:pPr marL="985837">
              <a:lnSpc>
                <a:spcPts val="3000"/>
              </a:lnSpc>
              <a:spcBef>
                <a:spcPts val="200"/>
              </a:spcBef>
              <a:spcAft>
                <a:spcPts val="200"/>
              </a:spcAft>
            </a:pPr>
            <a:endParaRPr lang="en-US" sz="2800" dirty="0">
              <a:solidFill>
                <a:srgbClr val="C00000"/>
              </a:solidFill>
              <a:latin typeface="Times New Roman" panose="02020603050405020304" pitchFamily="18" charset="0"/>
              <a:ea typeface="MingLiU" panose="02020509000000000000" pitchFamily="49" charset="-120"/>
              <a:cs typeface="Times New Roman" panose="02020603050405020304" pitchFamily="18" charset="0"/>
            </a:endParaRPr>
          </a:p>
          <a:p>
            <a:pPr marL="450850" indent="-450850">
              <a:lnSpc>
                <a:spcPts val="3000"/>
              </a:lnSpc>
              <a:spcBef>
                <a:spcPts val="200"/>
              </a:spcBef>
              <a:spcAft>
                <a:spcPts val="200"/>
              </a:spcAft>
              <a:buFont typeface="+mj-lt"/>
              <a:buAutoNum type="arabicPeriod" startAt="3"/>
            </a:pPr>
            <a:r>
              <a:rPr lang="en-GB" altLang="zh-TW" sz="2800" dirty="0">
                <a:latin typeface="Times New Roman" panose="02020603050405020304" pitchFamily="18" charset="0"/>
                <a:ea typeface="MingLiU" panose="02020509000000000000" pitchFamily="49" charset="-120"/>
                <a:cs typeface="Times New Roman" panose="02020603050405020304" pitchFamily="18" charset="0"/>
              </a:rPr>
              <a:t>Way of enhancing </a:t>
            </a:r>
            <a:r>
              <a:rPr lang="en-GB" altLang="zh-TW" sz="2800" dirty="0" err="1">
                <a:latin typeface="Times New Roman" panose="02020603050405020304" pitchFamily="18" charset="0"/>
                <a:ea typeface="MingLiU" panose="02020509000000000000" pitchFamily="49" charset="-120"/>
                <a:cs typeface="Times New Roman" panose="02020603050405020304" pitchFamily="18" charset="0"/>
              </a:rPr>
              <a:t>Synodality</a:t>
            </a:r>
            <a:endParaRPr lang="en-GB" altLang="zh-TW" sz="2800" dirty="0">
              <a:latin typeface="Times New Roman" panose="02020603050405020304" pitchFamily="18" charset="0"/>
              <a:ea typeface="MingLiU" panose="02020509000000000000" pitchFamily="49" charset="-120"/>
              <a:cs typeface="Times New Roman" panose="02020603050405020304" pitchFamily="18" charset="0"/>
            </a:endParaRPr>
          </a:p>
          <a:p>
            <a:pPr marL="1443037" indent="-457200">
              <a:lnSpc>
                <a:spcPts val="3000"/>
              </a:lnSpc>
              <a:spcBef>
                <a:spcPts val="200"/>
              </a:spcBef>
              <a:spcAft>
                <a:spcPts val="200"/>
              </a:spcAft>
              <a:buFont typeface="Wingdings" pitchFamily="2" charset="2"/>
              <a:buChar char="Ø"/>
            </a:pPr>
            <a:r>
              <a:rPr lang="en-GB" altLang="zh-TW" sz="2800" dirty="0">
                <a:latin typeface="Times New Roman" panose="02020603050405020304" pitchFamily="18" charset="0"/>
                <a:ea typeface="MingLiU" panose="02020509000000000000" pitchFamily="49" charset="-120"/>
                <a:cs typeface="Times New Roman" panose="02020603050405020304" pitchFamily="18" charset="0"/>
              </a:rPr>
              <a:t>Practice of Spiritual Conversation (Refer to the related session in this </a:t>
            </a:r>
            <a:r>
              <a:rPr lang="en-GB" altLang="zh-TW" sz="2800" dirty="0" err="1">
                <a:latin typeface="Times New Roman" panose="02020603050405020304" pitchFamily="18" charset="0"/>
                <a:ea typeface="MingLiU" panose="02020509000000000000" pitchFamily="49" charset="-120"/>
                <a:cs typeface="Times New Roman" panose="02020603050405020304" pitchFamily="18" charset="0"/>
              </a:rPr>
              <a:t>powerpoint</a:t>
            </a:r>
            <a:r>
              <a:rPr lang="en-GB" altLang="zh-TW" sz="2800" dirty="0">
                <a:latin typeface="Times New Roman" panose="02020603050405020304" pitchFamily="18" charset="0"/>
                <a:ea typeface="MingLiU" panose="02020509000000000000" pitchFamily="49" charset="-120"/>
                <a:cs typeface="Times New Roman" panose="02020603050405020304" pitchFamily="18" charset="0"/>
              </a:rPr>
              <a:t>)</a:t>
            </a:r>
          </a:p>
          <a:p>
            <a:pPr marL="450850" indent="-450850">
              <a:lnSpc>
                <a:spcPts val="3000"/>
              </a:lnSpc>
              <a:spcBef>
                <a:spcPts val="200"/>
              </a:spcBef>
              <a:spcAft>
                <a:spcPts val="200"/>
              </a:spcAft>
              <a:buAutoNum type="arabicPeriod" startAt="4"/>
            </a:pPr>
            <a:r>
              <a:rPr lang="en-US" sz="2800" dirty="0">
                <a:latin typeface="Times New Roman" pitchFamily="18" charset="0"/>
                <a:cs typeface="Times New Roman" pitchFamily="18" charset="0"/>
              </a:rPr>
              <a:t>Items of Questionnaire on ‘Communion’</a:t>
            </a:r>
          </a:p>
          <a:p>
            <a:pPr marL="1482725" indent="-506413">
              <a:lnSpc>
                <a:spcPts val="3000"/>
              </a:lnSpc>
              <a:spcBef>
                <a:spcPts val="200"/>
              </a:spcBef>
              <a:spcAft>
                <a:spcPts val="200"/>
              </a:spcAft>
              <a:buFont typeface="Wingdings" pitchFamily="2" charset="2"/>
              <a:buChar char="Ø"/>
            </a:pPr>
            <a:r>
              <a:rPr lang="en-US" sz="2800" dirty="0">
                <a:latin typeface="Times New Roman" pitchFamily="18" charset="0"/>
                <a:cs typeface="Times New Roman" pitchFamily="18" charset="0"/>
              </a:rPr>
              <a:t>Themes 1-4 (Refer to the related session in this </a:t>
            </a:r>
            <a:r>
              <a:rPr lang="en-US" sz="2800" dirty="0" err="1">
                <a:latin typeface="Times New Roman" pitchFamily="18" charset="0"/>
                <a:cs typeface="Times New Roman" pitchFamily="18" charset="0"/>
              </a:rPr>
              <a:t>powerpoint</a:t>
            </a:r>
            <a:r>
              <a:rPr lang="en-US" sz="2800" dirty="0">
                <a:latin typeface="Times New Roman" pitchFamily="18" charset="0"/>
                <a:cs typeface="Times New Roman" pitchFamily="18" charset="0"/>
              </a:rPr>
              <a:t>)</a:t>
            </a:r>
          </a:p>
          <a:p>
            <a:pPr marL="457200" indent="-457200">
              <a:buAutoNum type="arabicPeriod"/>
            </a:pPr>
            <a:endParaRPr lang="en-US" sz="2400" dirty="0"/>
          </a:p>
        </p:txBody>
      </p:sp>
      <p:pic>
        <p:nvPicPr>
          <p:cNvPr id="2050"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538" t="5955" r="6122"/>
          <a:stretch/>
        </p:blipFill>
        <p:spPr bwMode="auto">
          <a:xfrm>
            <a:off x="-23593" y="0"/>
            <a:ext cx="1820862" cy="1371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Slide Number Placeholder 1">
            <a:extLst>
              <a:ext uri="{FF2B5EF4-FFF2-40B4-BE49-F238E27FC236}">
                <a16:creationId xmlns:a16="http://schemas.microsoft.com/office/drawing/2014/main" xmlns="" id="{87AB6405-E525-2B4C-B9CE-3B7E37043F1B}"/>
              </a:ext>
            </a:extLst>
          </p:cNvPr>
          <p:cNvSpPr>
            <a:spLocks noGrp="1"/>
          </p:cNvSpPr>
          <p:nvPr>
            <p:ph type="sldNum" sz="quarter" idx="12"/>
          </p:nvPr>
        </p:nvSpPr>
        <p:spPr>
          <a:xfrm>
            <a:off x="8610600" y="6356350"/>
            <a:ext cx="2743200" cy="365125"/>
          </a:xfrm>
        </p:spPr>
        <p:txBody>
          <a:bodyPr/>
          <a:lstStyle/>
          <a:p>
            <a:fld id="{08B334CD-7564-43DD-B282-0E009C15ED94}" type="slidenum">
              <a:rPr lang="it-IT" smtClean="0">
                <a:solidFill>
                  <a:srgbClr val="292934">
                    <a:tint val="75000"/>
                  </a:srgbClr>
                </a:solidFill>
              </a:rPr>
              <a:pPr/>
              <a:t>4</a:t>
            </a:fld>
            <a:endParaRPr lang="it-IT" dirty="0">
              <a:solidFill>
                <a:srgbClr val="292934">
                  <a:tint val="75000"/>
                </a:srgbClr>
              </a:solidFill>
            </a:endParaRPr>
          </a:p>
        </p:txBody>
      </p:sp>
    </p:spTree>
    <p:extLst>
      <p:ext uri="{BB962C8B-B14F-4D97-AF65-F5344CB8AC3E}">
        <p14:creationId xmlns:p14="http://schemas.microsoft.com/office/powerpoint/2010/main" val="36170476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xmlns="" id="{3E12114D-A0C5-4FBA-90AE-A39273F0CD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47562"/>
          </a:xfrm>
          <a:prstGeom prst="rect">
            <a:avLst/>
          </a:prstGeom>
          <a:blipFill>
            <a:blip r:embed="rId3"/>
            <a:tile tx="0" ty="0" sx="100000" sy="100000" flip="none" algn="tl"/>
          </a:blipFill>
        </p:spPr>
      </p:pic>
      <p:sp>
        <p:nvSpPr>
          <p:cNvPr id="4" name="Title 3">
            <a:extLst>
              <a:ext uri="{FF2B5EF4-FFF2-40B4-BE49-F238E27FC236}">
                <a16:creationId xmlns:a16="http://schemas.microsoft.com/office/drawing/2014/main" xmlns="" id="{614FD8E1-161B-AE45-BBB9-B5F8100D316D}"/>
              </a:ext>
            </a:extLst>
          </p:cNvPr>
          <p:cNvSpPr>
            <a:spLocks noGrp="1"/>
          </p:cNvSpPr>
          <p:nvPr>
            <p:ph type="ctrTitle"/>
          </p:nvPr>
        </p:nvSpPr>
        <p:spPr>
          <a:xfrm>
            <a:off x="796954" y="1585517"/>
            <a:ext cx="11299971" cy="4703889"/>
          </a:xfrm>
          <a:solidFill>
            <a:srgbClr val="00FDFF">
              <a:alpha val="15294"/>
            </a:srgbClr>
          </a:solidFill>
          <a:ln>
            <a:solidFill>
              <a:schemeClr val="accent1"/>
            </a:solidFill>
          </a:ln>
        </p:spPr>
        <p:txBody>
          <a:bodyPr>
            <a:noAutofit/>
          </a:bodyPr>
          <a:lstStyle/>
          <a:p>
            <a:pPr algn="l">
              <a:lnSpc>
                <a:spcPts val="3000"/>
              </a:lnSpc>
            </a:pPr>
            <a:r>
              <a:rPr lang="en-US" sz="2800" dirty="0">
                <a:solidFill>
                  <a:srgbClr val="C00000"/>
                </a:solidFill>
                <a:latin typeface="Times New Roman" panose="02020603050405020304" pitchFamily="18" charset="0"/>
                <a:cs typeface="Times New Roman" panose="02020603050405020304" pitchFamily="18" charset="0"/>
              </a:rPr>
              <a:t>By his gracious will, God gathers us together as diverse peoples of one faith, </a:t>
            </a:r>
            <a:r>
              <a:rPr lang="en-US" sz="2800" dirty="0">
                <a:latin typeface="Times New Roman" panose="02020603050405020304" pitchFamily="18" charset="0"/>
                <a:cs typeface="Times New Roman" panose="02020603050405020304" pitchFamily="18" charset="0"/>
              </a:rPr>
              <a:t>through the covenant that He offers to His people. The communion we share finds his deepest roots in the love and unity of the Trinity. It is Christ who reconciles us to the Father and unites us with each other in the Holy Spirit.</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en-US" sz="2800" dirty="0">
                <a:solidFill>
                  <a:srgbClr val="C00000"/>
                </a:solidFill>
                <a:latin typeface="Times New Roman" panose="02020603050405020304" pitchFamily="18" charset="0"/>
                <a:cs typeface="Times New Roman" panose="02020603050405020304" pitchFamily="18" charset="0"/>
              </a:rPr>
              <a:t>Together, we are inspired by listening to the Word of God</a:t>
            </a:r>
            <a:r>
              <a:rPr lang="en-US" sz="2800" dirty="0">
                <a:latin typeface="Times New Roman" panose="02020603050405020304" pitchFamily="18" charset="0"/>
                <a:cs typeface="Times New Roman" panose="02020603050405020304" pitchFamily="18" charset="0"/>
              </a:rPr>
              <a:t>, through the living Tradition of the Church, and grounded in the </a:t>
            </a:r>
            <a:r>
              <a:rPr lang="en-US" sz="2800" i="1" dirty="0" err="1">
                <a:latin typeface="Times New Roman" panose="02020603050405020304" pitchFamily="18" charset="0"/>
                <a:cs typeface="Times New Roman" panose="02020603050405020304" pitchFamily="18" charset="0"/>
              </a:rPr>
              <a:t>sensus</a:t>
            </a:r>
            <a:r>
              <a:rPr lang="en-US" sz="2800" i="1" dirty="0">
                <a:latin typeface="Times New Roman" panose="02020603050405020304" pitchFamily="18" charset="0"/>
                <a:cs typeface="Times New Roman" panose="02020603050405020304" pitchFamily="18" charset="0"/>
              </a:rPr>
              <a:t> fidei </a:t>
            </a:r>
            <a:r>
              <a:rPr lang="en-GB" sz="2800"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sense of faith</a:t>
            </a:r>
            <a:r>
              <a:rPr lang="en-GB" sz="2800"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that we share. We all have a role to play in discerning and living out God’s call for His people.</a:t>
            </a:r>
            <a:br>
              <a:rPr lang="en-US" sz="2800" dirty="0">
                <a:latin typeface="Times New Roman" panose="02020603050405020304" pitchFamily="18" charset="0"/>
                <a:cs typeface="Times New Roman" panose="02020603050405020304" pitchFamily="18" charset="0"/>
              </a:rPr>
            </a:br>
            <a:r>
              <a:rPr lang="en-CA" sz="2800" dirty="0"/>
              <a:t>          </a:t>
            </a:r>
            <a:br>
              <a:rPr lang="en-CA" sz="2800" dirty="0"/>
            </a:br>
            <a:r>
              <a:rPr lang="en-CA" sz="2800" dirty="0"/>
              <a:t>                 </a:t>
            </a:r>
            <a:endParaRPr lang="en-US" sz="2800" dirty="0">
              <a:solidFill>
                <a:srgbClr val="C00000"/>
              </a:solidFill>
            </a:endParaRPr>
          </a:p>
        </p:txBody>
      </p:sp>
      <p:sp>
        <p:nvSpPr>
          <p:cNvPr id="2" name="TextBox 1">
            <a:extLst>
              <a:ext uri="{FF2B5EF4-FFF2-40B4-BE49-F238E27FC236}">
                <a16:creationId xmlns:a16="http://schemas.microsoft.com/office/drawing/2014/main" xmlns="" id="{82F12F36-312F-134D-A119-68DF41AC8C24}"/>
              </a:ext>
            </a:extLst>
          </p:cNvPr>
          <p:cNvSpPr txBox="1"/>
          <p:nvPr/>
        </p:nvSpPr>
        <p:spPr>
          <a:xfrm>
            <a:off x="2813942" y="251317"/>
            <a:ext cx="6812280" cy="954107"/>
          </a:xfrm>
          <a:prstGeom prst="rect">
            <a:avLst/>
          </a:prstGeom>
          <a:noFill/>
        </p:spPr>
        <p:txBody>
          <a:bodyPr wrap="square" rtlCol="0">
            <a:spAutoFit/>
          </a:bodyPr>
          <a:lstStyle/>
          <a:p>
            <a:pPr algn="ctr"/>
            <a:r>
              <a:rPr lang="en-GB" altLang="zh-TW" sz="3600" b="1" dirty="0">
                <a:solidFill>
                  <a:srgbClr val="002060"/>
                </a:solidFill>
                <a:latin typeface="Times New Roman" panose="02020603050405020304" pitchFamily="18" charset="0"/>
                <a:cs typeface="Times New Roman" panose="02020603050405020304" pitchFamily="18" charset="0"/>
              </a:rPr>
              <a:t>Communion</a:t>
            </a:r>
          </a:p>
          <a:p>
            <a:pPr algn="ctr"/>
            <a:r>
              <a:rPr lang="en-GB" altLang="zh-TW" sz="2000" dirty="0">
                <a:latin typeface="Times New Roman" panose="02020603050405020304" pitchFamily="18" charset="0"/>
                <a:cs typeface="Times New Roman" panose="02020603050405020304" pitchFamily="18" charset="0"/>
              </a:rPr>
              <a:t>The 1</a:t>
            </a:r>
            <a:r>
              <a:rPr lang="en-GB" altLang="zh-TW" sz="2000" baseline="30000" dirty="0">
                <a:latin typeface="Times New Roman" panose="02020603050405020304" pitchFamily="18" charset="0"/>
                <a:cs typeface="Times New Roman" panose="02020603050405020304" pitchFamily="18" charset="0"/>
              </a:rPr>
              <a:t>st</a:t>
            </a:r>
            <a:r>
              <a:rPr lang="en-GB" altLang="zh-TW" sz="2000" dirty="0">
                <a:latin typeface="Times New Roman" panose="02020603050405020304" pitchFamily="18" charset="0"/>
                <a:cs typeface="Times New Roman" panose="02020603050405020304" pitchFamily="18" charset="0"/>
              </a:rPr>
              <a:t> Key Element of Synodal Church</a:t>
            </a:r>
            <a:endParaRPr lang="en-US" sz="2000" dirty="0">
              <a:latin typeface="Times New Roman" panose="02020603050405020304" pitchFamily="18" charset="0"/>
              <a:cs typeface="Times New Roman" panose="02020603050405020304" pitchFamily="18" charset="0"/>
            </a:endParaRPr>
          </a:p>
        </p:txBody>
      </p:sp>
      <p:sp>
        <p:nvSpPr>
          <p:cNvPr id="5" name="Slide Number Placeholder 1">
            <a:extLst>
              <a:ext uri="{FF2B5EF4-FFF2-40B4-BE49-F238E27FC236}">
                <a16:creationId xmlns:a16="http://schemas.microsoft.com/office/drawing/2014/main" xmlns="" id="{CB68E809-E4E2-2546-8633-7A3369073FC9}"/>
              </a:ext>
            </a:extLst>
          </p:cNvPr>
          <p:cNvSpPr>
            <a:spLocks noGrp="1"/>
          </p:cNvSpPr>
          <p:nvPr>
            <p:ph type="sldNum" sz="quarter" idx="12"/>
          </p:nvPr>
        </p:nvSpPr>
        <p:spPr>
          <a:xfrm>
            <a:off x="8610600" y="6356350"/>
            <a:ext cx="2743200" cy="365125"/>
          </a:xfrm>
        </p:spPr>
        <p:txBody>
          <a:bodyPr/>
          <a:lstStyle/>
          <a:p>
            <a:fld id="{08B334CD-7564-43DD-B282-0E009C15ED94}" type="slidenum">
              <a:rPr lang="it-IT" smtClean="0">
                <a:solidFill>
                  <a:srgbClr val="292934">
                    <a:tint val="75000"/>
                  </a:srgbClr>
                </a:solidFill>
              </a:rPr>
              <a:pPr/>
              <a:t>5</a:t>
            </a:fld>
            <a:endParaRPr lang="it-IT" dirty="0">
              <a:solidFill>
                <a:srgbClr val="292934">
                  <a:tint val="75000"/>
                </a:srgbClr>
              </a:solidFill>
            </a:endParaRPr>
          </a:p>
        </p:txBody>
      </p:sp>
    </p:spTree>
    <p:extLst>
      <p:ext uri="{BB962C8B-B14F-4D97-AF65-F5344CB8AC3E}">
        <p14:creationId xmlns:p14="http://schemas.microsoft.com/office/powerpoint/2010/main" val="6430741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xmlns="" id="{3E12114D-A0C5-4FBA-90AE-A39273F0CD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47562"/>
          </a:xfrm>
          <a:prstGeom prst="rect">
            <a:avLst/>
          </a:prstGeom>
        </p:spPr>
      </p:pic>
      <p:sp>
        <p:nvSpPr>
          <p:cNvPr id="5" name="TextBox 4">
            <a:extLst>
              <a:ext uri="{FF2B5EF4-FFF2-40B4-BE49-F238E27FC236}">
                <a16:creationId xmlns:a16="http://schemas.microsoft.com/office/drawing/2014/main" xmlns="" id="{E0729F77-9297-E149-A47F-F83B49A39CE6}"/>
              </a:ext>
            </a:extLst>
          </p:cNvPr>
          <p:cNvSpPr txBox="1"/>
          <p:nvPr/>
        </p:nvSpPr>
        <p:spPr>
          <a:xfrm>
            <a:off x="1951462" y="141394"/>
            <a:ext cx="10050038" cy="6494085"/>
          </a:xfrm>
          <a:prstGeom prst="rect">
            <a:avLst/>
          </a:prstGeom>
          <a:solidFill>
            <a:srgbClr val="00FDFF">
              <a:alpha val="14510"/>
            </a:srgbClr>
          </a:solidFill>
        </p:spPr>
        <p:txBody>
          <a:bodyPr wrap="square">
            <a:spAutoFit/>
          </a:bodyPr>
          <a:lstStyle/>
          <a:p>
            <a:r>
              <a:rPr lang="en-CA" sz="1600" dirty="0">
                <a:highlight>
                  <a:srgbClr val="FFFF00"/>
                </a:highlight>
                <a:latin typeface="Calibri" pitchFamily="34" charset="0"/>
                <a:cs typeface="Calibri" pitchFamily="34" charset="0"/>
              </a:rPr>
              <a:t>Matthew 25:31-46 </a:t>
            </a:r>
            <a:r>
              <a:rPr lang="en-CA" sz="1600" dirty="0">
                <a:latin typeface="Calibri" pitchFamily="34" charset="0"/>
                <a:cs typeface="Calibri" pitchFamily="34" charset="0"/>
              </a:rPr>
              <a:t/>
            </a:r>
            <a:br>
              <a:rPr lang="en-CA" sz="1600" dirty="0">
                <a:latin typeface="Calibri" pitchFamily="34" charset="0"/>
                <a:cs typeface="Calibri" pitchFamily="34" charset="0"/>
              </a:rPr>
            </a:br>
            <a:r>
              <a:rPr lang="en-US" altLang="zh-TW" sz="1600" dirty="0">
                <a:solidFill>
                  <a:srgbClr val="333333"/>
                </a:solidFill>
                <a:latin typeface="Calibri" pitchFamily="34" charset="0"/>
                <a:ea typeface="Times New Roman" panose="02020603050405020304" pitchFamily="18" charset="0"/>
                <a:cs typeface="Calibri" pitchFamily="34" charset="0"/>
              </a:rPr>
              <a:t>31.</a:t>
            </a:r>
            <a:r>
              <a:rPr lang="zh-TW" altLang="en-US" sz="1600" dirty="0">
                <a:solidFill>
                  <a:srgbClr val="333333"/>
                </a:solidFill>
                <a:latin typeface="Calibri" pitchFamily="34" charset="0"/>
                <a:ea typeface="Times New Roman" panose="02020603050405020304" pitchFamily="18" charset="0"/>
                <a:cs typeface="Calibri" pitchFamily="34" charset="0"/>
              </a:rPr>
              <a:t> </a:t>
            </a:r>
            <a:r>
              <a:rPr lang="en-CA" sz="1600" dirty="0">
                <a:solidFill>
                  <a:srgbClr val="333333"/>
                </a:solidFill>
                <a:latin typeface="Calibri" pitchFamily="34" charset="0"/>
                <a:ea typeface="Times New Roman" panose="02020603050405020304" pitchFamily="18" charset="0"/>
                <a:cs typeface="Calibri" pitchFamily="34" charset="0"/>
              </a:rPr>
              <a:t>“When the Son of man comes in his glory, escorted by all the angels, then he will take his seat on his throne of glory. </a:t>
            </a:r>
            <a:r>
              <a:rPr lang="en-CA" sz="1600" dirty="0">
                <a:latin typeface="Calibri" panose="020F0502020204030204" pitchFamily="34" charset="0"/>
                <a:ea typeface="PMingLiU" panose="02020500000000000000" pitchFamily="18" charset="-120"/>
                <a:cs typeface="Calibri" pitchFamily="34" charset="0"/>
              </a:rPr>
              <a:t/>
            </a:r>
            <a:br>
              <a:rPr lang="en-CA" sz="1600" dirty="0">
                <a:latin typeface="Calibri" panose="020F0502020204030204" pitchFamily="34" charset="0"/>
                <a:ea typeface="PMingLiU" panose="02020500000000000000" pitchFamily="18" charset="-120"/>
                <a:cs typeface="Calibri" pitchFamily="34" charset="0"/>
              </a:rPr>
            </a:br>
            <a:r>
              <a:rPr lang="en-US" altLang="zh-TW" sz="1600" dirty="0">
                <a:latin typeface="Calibri" panose="020F0502020204030204" pitchFamily="34" charset="0"/>
                <a:ea typeface="PMingLiU" panose="02020500000000000000" pitchFamily="18" charset="-120"/>
                <a:cs typeface="Calibri" pitchFamily="34" charset="0"/>
              </a:rPr>
              <a:t>32.</a:t>
            </a:r>
            <a:r>
              <a:rPr lang="zh-TW" altLang="en-US" sz="1600" dirty="0">
                <a:latin typeface="Calibri" panose="020F0502020204030204" pitchFamily="34" charset="0"/>
                <a:ea typeface="PMingLiU" panose="02020500000000000000" pitchFamily="18" charset="-120"/>
                <a:cs typeface="Calibri" pitchFamily="34" charset="0"/>
              </a:rPr>
              <a:t> </a:t>
            </a:r>
            <a:r>
              <a:rPr lang="en-CA" sz="1600" dirty="0">
                <a:solidFill>
                  <a:srgbClr val="333333"/>
                </a:solidFill>
                <a:latin typeface="Calibri" pitchFamily="34" charset="0"/>
                <a:ea typeface="Times New Roman" panose="02020603050405020304" pitchFamily="18" charset="0"/>
                <a:cs typeface="Calibri" pitchFamily="34" charset="0"/>
              </a:rPr>
              <a:t>All nations will be assembled before him and he will separate people one from another as the shepherd separates </a:t>
            </a:r>
          </a:p>
          <a:p>
            <a:r>
              <a:rPr lang="en-CA" sz="1600" dirty="0">
                <a:solidFill>
                  <a:srgbClr val="333333"/>
                </a:solidFill>
                <a:latin typeface="Calibri" pitchFamily="34" charset="0"/>
                <a:ea typeface="Times New Roman" panose="02020603050405020304" pitchFamily="18" charset="0"/>
                <a:cs typeface="Calibri" pitchFamily="34" charset="0"/>
              </a:rPr>
              <a:t>      sheep from goats. </a:t>
            </a:r>
            <a:r>
              <a:rPr lang="en-CA" sz="1600" dirty="0">
                <a:latin typeface="Calibri" panose="020F0502020204030204" pitchFamily="34" charset="0"/>
                <a:ea typeface="PMingLiU" panose="02020500000000000000" pitchFamily="18" charset="-120"/>
                <a:cs typeface="Calibri" pitchFamily="34" charset="0"/>
              </a:rPr>
              <a:t/>
            </a:r>
            <a:br>
              <a:rPr lang="en-CA" sz="1600" dirty="0">
                <a:latin typeface="Calibri" panose="020F0502020204030204" pitchFamily="34" charset="0"/>
                <a:ea typeface="PMingLiU" panose="02020500000000000000" pitchFamily="18" charset="-120"/>
                <a:cs typeface="Calibri" pitchFamily="34" charset="0"/>
              </a:rPr>
            </a:br>
            <a:r>
              <a:rPr lang="en-US" altLang="zh-TW" sz="1600" dirty="0">
                <a:latin typeface="Calibri" panose="020F0502020204030204" pitchFamily="34" charset="0"/>
                <a:ea typeface="PMingLiU" panose="02020500000000000000" pitchFamily="18" charset="-120"/>
                <a:cs typeface="Calibri" pitchFamily="34" charset="0"/>
              </a:rPr>
              <a:t>33.</a:t>
            </a:r>
            <a:r>
              <a:rPr lang="zh-TW" altLang="en-US" sz="1600" dirty="0">
                <a:latin typeface="Calibri" panose="020F0502020204030204" pitchFamily="34" charset="0"/>
                <a:ea typeface="PMingLiU" panose="02020500000000000000" pitchFamily="18" charset="-120"/>
                <a:cs typeface="Calibri" pitchFamily="34" charset="0"/>
              </a:rPr>
              <a:t> </a:t>
            </a:r>
            <a:r>
              <a:rPr lang="en-CA" sz="1600" dirty="0">
                <a:solidFill>
                  <a:srgbClr val="333333"/>
                </a:solidFill>
                <a:latin typeface="Calibri" pitchFamily="34" charset="0"/>
                <a:ea typeface="Times New Roman" panose="02020603050405020304" pitchFamily="18" charset="0"/>
                <a:cs typeface="Calibri" pitchFamily="34" charset="0"/>
              </a:rPr>
              <a:t>He will place the sheep on his right hand and the goats on his left. </a:t>
            </a:r>
            <a:r>
              <a:rPr lang="en-CA" sz="1600" dirty="0">
                <a:latin typeface="Calibri" panose="020F0502020204030204" pitchFamily="34" charset="0"/>
                <a:ea typeface="PMingLiU" panose="02020500000000000000" pitchFamily="18" charset="-120"/>
                <a:cs typeface="Calibri" pitchFamily="34" charset="0"/>
              </a:rPr>
              <a:t/>
            </a:r>
            <a:br>
              <a:rPr lang="en-CA" sz="1600" dirty="0">
                <a:latin typeface="Calibri" panose="020F0502020204030204" pitchFamily="34" charset="0"/>
                <a:ea typeface="PMingLiU" panose="02020500000000000000" pitchFamily="18" charset="-120"/>
                <a:cs typeface="Calibri" pitchFamily="34" charset="0"/>
              </a:rPr>
            </a:br>
            <a:r>
              <a:rPr lang="en-US" altLang="zh-TW" sz="1600" dirty="0">
                <a:latin typeface="Calibri" panose="020F0502020204030204" pitchFamily="34" charset="0"/>
                <a:ea typeface="PMingLiU" panose="02020500000000000000" pitchFamily="18" charset="-120"/>
                <a:cs typeface="Calibri" pitchFamily="34" charset="0"/>
              </a:rPr>
              <a:t>34.</a:t>
            </a:r>
            <a:r>
              <a:rPr lang="zh-TW" altLang="en-US" sz="1600" dirty="0">
                <a:latin typeface="Calibri" panose="020F0502020204030204" pitchFamily="34" charset="0"/>
                <a:ea typeface="PMingLiU" panose="02020500000000000000" pitchFamily="18" charset="-120"/>
                <a:cs typeface="Calibri" pitchFamily="34" charset="0"/>
              </a:rPr>
              <a:t> </a:t>
            </a:r>
            <a:r>
              <a:rPr lang="en-CA" sz="1600" dirty="0">
                <a:solidFill>
                  <a:srgbClr val="333333"/>
                </a:solidFill>
                <a:latin typeface="Calibri" pitchFamily="34" charset="0"/>
                <a:ea typeface="Times New Roman" panose="02020603050405020304" pitchFamily="18" charset="0"/>
                <a:cs typeface="Calibri" pitchFamily="34" charset="0"/>
              </a:rPr>
              <a:t>Then the King will say to those on his right hand, ”Come, you whom my Father has blessed, take as your heritage</a:t>
            </a:r>
          </a:p>
          <a:p>
            <a:r>
              <a:rPr lang="en-CA" sz="1600" dirty="0">
                <a:solidFill>
                  <a:srgbClr val="333333"/>
                </a:solidFill>
                <a:latin typeface="Calibri" pitchFamily="34" charset="0"/>
                <a:ea typeface="Times New Roman" panose="02020603050405020304" pitchFamily="18" charset="0"/>
                <a:cs typeface="Calibri" pitchFamily="34" charset="0"/>
              </a:rPr>
              <a:t>       the kingdom prepared for you since the foundation of the world. </a:t>
            </a:r>
            <a:r>
              <a:rPr lang="en-CA" sz="1600" dirty="0">
                <a:latin typeface="Calibri" panose="020F0502020204030204" pitchFamily="34" charset="0"/>
                <a:ea typeface="PMingLiU" panose="02020500000000000000" pitchFamily="18" charset="-120"/>
                <a:cs typeface="Calibri" pitchFamily="34" charset="0"/>
              </a:rPr>
              <a:t/>
            </a:r>
            <a:br>
              <a:rPr lang="en-CA" sz="1600" dirty="0">
                <a:latin typeface="Calibri" panose="020F0502020204030204" pitchFamily="34" charset="0"/>
                <a:ea typeface="PMingLiU" panose="02020500000000000000" pitchFamily="18" charset="-120"/>
                <a:cs typeface="Calibri" pitchFamily="34" charset="0"/>
              </a:rPr>
            </a:br>
            <a:r>
              <a:rPr lang="en-US" altLang="zh-TW" sz="1600" dirty="0">
                <a:latin typeface="Calibri" panose="020F0502020204030204" pitchFamily="34" charset="0"/>
                <a:ea typeface="PMingLiU" panose="02020500000000000000" pitchFamily="18" charset="-120"/>
                <a:cs typeface="Calibri" pitchFamily="34" charset="0"/>
              </a:rPr>
              <a:t>35.</a:t>
            </a:r>
            <a:r>
              <a:rPr lang="zh-TW" altLang="en-US" sz="1600" dirty="0">
                <a:latin typeface="Calibri" panose="020F0502020204030204" pitchFamily="34" charset="0"/>
                <a:ea typeface="PMingLiU" panose="02020500000000000000" pitchFamily="18" charset="-120"/>
                <a:cs typeface="Calibri" pitchFamily="34" charset="0"/>
              </a:rPr>
              <a:t> </a:t>
            </a:r>
            <a:r>
              <a:rPr lang="en-CA" sz="1600" dirty="0">
                <a:solidFill>
                  <a:srgbClr val="333333"/>
                </a:solidFill>
                <a:latin typeface="Calibri" pitchFamily="34" charset="0"/>
                <a:ea typeface="Times New Roman" panose="02020603050405020304" pitchFamily="18" charset="0"/>
                <a:cs typeface="Calibri" pitchFamily="34" charset="0"/>
              </a:rPr>
              <a:t>For I was hungry and you gave me food, I was thirsty and you gave me drink, I was a stranger and you made me</a:t>
            </a:r>
          </a:p>
          <a:p>
            <a:r>
              <a:rPr lang="en-CA" sz="1600" dirty="0">
                <a:solidFill>
                  <a:srgbClr val="333333"/>
                </a:solidFill>
                <a:latin typeface="Calibri" pitchFamily="34" charset="0"/>
                <a:ea typeface="Times New Roman" panose="02020603050405020304" pitchFamily="18" charset="0"/>
                <a:cs typeface="Calibri" pitchFamily="34" charset="0"/>
              </a:rPr>
              <a:t>      welcome, </a:t>
            </a:r>
            <a:r>
              <a:rPr lang="en-CA" sz="1600" dirty="0">
                <a:latin typeface="Calibri" panose="020F0502020204030204" pitchFamily="34" charset="0"/>
                <a:ea typeface="PMingLiU" panose="02020500000000000000" pitchFamily="18" charset="-120"/>
                <a:cs typeface="Calibri" pitchFamily="34" charset="0"/>
              </a:rPr>
              <a:t/>
            </a:r>
            <a:br>
              <a:rPr lang="en-CA" sz="1600" dirty="0">
                <a:latin typeface="Calibri" panose="020F0502020204030204" pitchFamily="34" charset="0"/>
                <a:ea typeface="PMingLiU" panose="02020500000000000000" pitchFamily="18" charset="-120"/>
                <a:cs typeface="Calibri" pitchFamily="34" charset="0"/>
              </a:rPr>
            </a:br>
            <a:r>
              <a:rPr lang="en-US" altLang="zh-TW" sz="1600" dirty="0">
                <a:latin typeface="Calibri" panose="020F0502020204030204" pitchFamily="34" charset="0"/>
                <a:ea typeface="PMingLiU" panose="02020500000000000000" pitchFamily="18" charset="-120"/>
                <a:cs typeface="Calibri" pitchFamily="34" charset="0"/>
              </a:rPr>
              <a:t>36.</a:t>
            </a:r>
            <a:r>
              <a:rPr lang="zh-TW" altLang="en-US" sz="1600" dirty="0">
                <a:latin typeface="Calibri" panose="020F0502020204030204" pitchFamily="34" charset="0"/>
                <a:ea typeface="PMingLiU" panose="02020500000000000000" pitchFamily="18" charset="-120"/>
                <a:cs typeface="Calibri" pitchFamily="34" charset="0"/>
              </a:rPr>
              <a:t> </a:t>
            </a:r>
            <a:r>
              <a:rPr lang="en-CA" sz="1600" dirty="0">
                <a:solidFill>
                  <a:srgbClr val="333333"/>
                </a:solidFill>
                <a:latin typeface="Calibri" pitchFamily="34" charset="0"/>
                <a:ea typeface="Times New Roman" panose="02020603050405020304" pitchFamily="18" charset="0"/>
                <a:cs typeface="Calibri" pitchFamily="34" charset="0"/>
              </a:rPr>
              <a:t>lacking clothes and you clothed me, sick and you visited me, in prison and you came to see me.“ </a:t>
            </a:r>
            <a:r>
              <a:rPr lang="en-CA" sz="1600" dirty="0">
                <a:latin typeface="Calibri" panose="020F0502020204030204" pitchFamily="34" charset="0"/>
                <a:ea typeface="PMingLiU" panose="02020500000000000000" pitchFamily="18" charset="-120"/>
                <a:cs typeface="Calibri" pitchFamily="34" charset="0"/>
              </a:rPr>
              <a:t/>
            </a:r>
            <a:br>
              <a:rPr lang="en-CA" sz="1600" dirty="0">
                <a:latin typeface="Calibri" panose="020F0502020204030204" pitchFamily="34" charset="0"/>
                <a:ea typeface="PMingLiU" panose="02020500000000000000" pitchFamily="18" charset="-120"/>
                <a:cs typeface="Calibri" pitchFamily="34" charset="0"/>
              </a:rPr>
            </a:br>
            <a:r>
              <a:rPr lang="en-US" altLang="zh-TW" sz="1600" dirty="0">
                <a:latin typeface="Calibri" panose="020F0502020204030204" pitchFamily="34" charset="0"/>
                <a:ea typeface="PMingLiU" panose="02020500000000000000" pitchFamily="18" charset="-120"/>
                <a:cs typeface="Calibri" pitchFamily="34" charset="0"/>
              </a:rPr>
              <a:t>37.</a:t>
            </a:r>
            <a:r>
              <a:rPr lang="zh-TW" altLang="en-US" sz="1600" dirty="0">
                <a:latin typeface="Calibri" panose="020F0502020204030204" pitchFamily="34" charset="0"/>
                <a:ea typeface="PMingLiU" panose="02020500000000000000" pitchFamily="18" charset="-120"/>
                <a:cs typeface="Calibri" pitchFamily="34" charset="0"/>
              </a:rPr>
              <a:t> </a:t>
            </a:r>
            <a:r>
              <a:rPr lang="en-CA" sz="1600" dirty="0">
                <a:solidFill>
                  <a:srgbClr val="333333"/>
                </a:solidFill>
                <a:latin typeface="Calibri" pitchFamily="34" charset="0"/>
                <a:ea typeface="Times New Roman" panose="02020603050405020304" pitchFamily="18" charset="0"/>
                <a:cs typeface="Calibri" pitchFamily="34" charset="0"/>
              </a:rPr>
              <a:t>Then the upright will say to him in reply, ”Lord, when did we see you hungry and feed you, or thirsty and give you</a:t>
            </a:r>
          </a:p>
          <a:p>
            <a:r>
              <a:rPr lang="en-CA" sz="1600" dirty="0">
                <a:solidFill>
                  <a:srgbClr val="333333"/>
                </a:solidFill>
                <a:latin typeface="Calibri" pitchFamily="34" charset="0"/>
                <a:ea typeface="Times New Roman" panose="02020603050405020304" pitchFamily="18" charset="0"/>
                <a:cs typeface="Calibri" pitchFamily="34" charset="0"/>
              </a:rPr>
              <a:t>       drink? </a:t>
            </a:r>
            <a:r>
              <a:rPr lang="en-CA" sz="1600" dirty="0">
                <a:latin typeface="Calibri" panose="020F0502020204030204" pitchFamily="34" charset="0"/>
                <a:ea typeface="PMingLiU" panose="02020500000000000000" pitchFamily="18" charset="-120"/>
                <a:cs typeface="Calibri" pitchFamily="34" charset="0"/>
              </a:rPr>
              <a:t/>
            </a:r>
            <a:br>
              <a:rPr lang="en-CA" sz="1600" dirty="0">
                <a:latin typeface="Calibri" panose="020F0502020204030204" pitchFamily="34" charset="0"/>
                <a:ea typeface="PMingLiU" panose="02020500000000000000" pitchFamily="18" charset="-120"/>
                <a:cs typeface="Calibri" pitchFamily="34" charset="0"/>
              </a:rPr>
            </a:br>
            <a:r>
              <a:rPr lang="en-US" altLang="zh-TW" sz="1600" dirty="0">
                <a:latin typeface="Calibri" panose="020F0502020204030204" pitchFamily="34" charset="0"/>
                <a:ea typeface="PMingLiU" panose="02020500000000000000" pitchFamily="18" charset="-120"/>
                <a:cs typeface="Calibri" pitchFamily="34" charset="0"/>
              </a:rPr>
              <a:t>38.</a:t>
            </a:r>
            <a:r>
              <a:rPr lang="zh-TW" altLang="en-US" sz="1600" dirty="0">
                <a:latin typeface="Calibri" panose="020F0502020204030204" pitchFamily="34" charset="0"/>
                <a:ea typeface="PMingLiU" panose="02020500000000000000" pitchFamily="18" charset="-120"/>
                <a:cs typeface="Calibri" pitchFamily="34" charset="0"/>
              </a:rPr>
              <a:t> </a:t>
            </a:r>
            <a:r>
              <a:rPr lang="en-CA" sz="1600" dirty="0">
                <a:solidFill>
                  <a:srgbClr val="333333"/>
                </a:solidFill>
                <a:latin typeface="Calibri" pitchFamily="34" charset="0"/>
                <a:ea typeface="Times New Roman" panose="02020603050405020304" pitchFamily="18" charset="0"/>
                <a:cs typeface="Calibri" pitchFamily="34" charset="0"/>
              </a:rPr>
              <a:t>When did we see you a stranger and make you welcome, lacking clothes and clothe you? </a:t>
            </a:r>
            <a:r>
              <a:rPr lang="en-CA" sz="1600" dirty="0">
                <a:latin typeface="Calibri" panose="020F0502020204030204" pitchFamily="34" charset="0"/>
                <a:ea typeface="PMingLiU" panose="02020500000000000000" pitchFamily="18" charset="-120"/>
                <a:cs typeface="Calibri" pitchFamily="34" charset="0"/>
              </a:rPr>
              <a:t/>
            </a:r>
            <a:br>
              <a:rPr lang="en-CA" sz="1600" dirty="0">
                <a:latin typeface="Calibri" panose="020F0502020204030204" pitchFamily="34" charset="0"/>
                <a:ea typeface="PMingLiU" panose="02020500000000000000" pitchFamily="18" charset="-120"/>
                <a:cs typeface="Calibri" pitchFamily="34" charset="0"/>
              </a:rPr>
            </a:br>
            <a:r>
              <a:rPr lang="en-US" altLang="zh-TW" sz="1600" dirty="0">
                <a:latin typeface="Calibri" panose="020F0502020204030204" pitchFamily="34" charset="0"/>
                <a:ea typeface="PMingLiU" panose="02020500000000000000" pitchFamily="18" charset="-120"/>
                <a:cs typeface="Calibri" pitchFamily="34" charset="0"/>
              </a:rPr>
              <a:t>39.</a:t>
            </a:r>
            <a:r>
              <a:rPr lang="zh-TW" altLang="en-US" sz="1600" dirty="0">
                <a:latin typeface="Calibri" panose="020F0502020204030204" pitchFamily="34" charset="0"/>
                <a:ea typeface="PMingLiU" panose="02020500000000000000" pitchFamily="18" charset="-120"/>
                <a:cs typeface="Calibri" pitchFamily="34" charset="0"/>
              </a:rPr>
              <a:t> </a:t>
            </a:r>
            <a:r>
              <a:rPr lang="en-CA" sz="1600" dirty="0">
                <a:solidFill>
                  <a:srgbClr val="333333"/>
                </a:solidFill>
                <a:latin typeface="Calibri" pitchFamily="34" charset="0"/>
                <a:ea typeface="Times New Roman" panose="02020603050405020304" pitchFamily="18" charset="0"/>
                <a:cs typeface="Calibri" pitchFamily="34" charset="0"/>
              </a:rPr>
              <a:t>When did we find you sick or in prison and go to see you?“ </a:t>
            </a:r>
            <a:r>
              <a:rPr lang="en-CA" sz="1600" dirty="0">
                <a:latin typeface="Calibri" panose="020F0502020204030204" pitchFamily="34" charset="0"/>
                <a:ea typeface="PMingLiU" panose="02020500000000000000" pitchFamily="18" charset="-120"/>
                <a:cs typeface="Calibri" pitchFamily="34" charset="0"/>
              </a:rPr>
              <a:t/>
            </a:r>
            <a:br>
              <a:rPr lang="en-CA" sz="1600" dirty="0">
                <a:latin typeface="Calibri" panose="020F0502020204030204" pitchFamily="34" charset="0"/>
                <a:ea typeface="PMingLiU" panose="02020500000000000000" pitchFamily="18" charset="-120"/>
                <a:cs typeface="Calibri" pitchFamily="34" charset="0"/>
              </a:rPr>
            </a:br>
            <a:r>
              <a:rPr lang="en-US" altLang="zh-TW" sz="1600" dirty="0">
                <a:latin typeface="Calibri" panose="020F0502020204030204" pitchFamily="34" charset="0"/>
                <a:ea typeface="PMingLiU" panose="02020500000000000000" pitchFamily="18" charset="-120"/>
                <a:cs typeface="Calibri" pitchFamily="34" charset="0"/>
              </a:rPr>
              <a:t>40.</a:t>
            </a:r>
            <a:r>
              <a:rPr lang="zh-TW" altLang="en-US" sz="1600" dirty="0">
                <a:latin typeface="Calibri" panose="020F0502020204030204" pitchFamily="34" charset="0"/>
                <a:ea typeface="PMingLiU" panose="02020500000000000000" pitchFamily="18" charset="-120"/>
                <a:cs typeface="Calibri" pitchFamily="34" charset="0"/>
              </a:rPr>
              <a:t> </a:t>
            </a:r>
            <a:r>
              <a:rPr lang="en-CA" sz="1600" dirty="0">
                <a:solidFill>
                  <a:srgbClr val="333333"/>
                </a:solidFill>
                <a:latin typeface="Calibri" pitchFamily="34" charset="0"/>
                <a:ea typeface="Times New Roman" panose="02020603050405020304" pitchFamily="18" charset="0"/>
                <a:cs typeface="Calibri" pitchFamily="34" charset="0"/>
              </a:rPr>
              <a:t>And the King will answer, ”In truth I tell you, in so far as you did this to one of the least of these brothers of mine,</a:t>
            </a:r>
          </a:p>
          <a:p>
            <a:r>
              <a:rPr lang="en-CA" sz="1600" dirty="0">
                <a:solidFill>
                  <a:srgbClr val="333333"/>
                </a:solidFill>
                <a:latin typeface="Calibri" pitchFamily="34" charset="0"/>
                <a:ea typeface="Times New Roman" panose="02020603050405020304" pitchFamily="18" charset="0"/>
                <a:cs typeface="Calibri" pitchFamily="34" charset="0"/>
              </a:rPr>
              <a:t>      you did it to me.“ </a:t>
            </a:r>
            <a:r>
              <a:rPr lang="en-CA" sz="1600" dirty="0">
                <a:latin typeface="Calibri" panose="020F0502020204030204" pitchFamily="34" charset="0"/>
                <a:ea typeface="PMingLiU" panose="02020500000000000000" pitchFamily="18" charset="-120"/>
                <a:cs typeface="Calibri" pitchFamily="34" charset="0"/>
              </a:rPr>
              <a:t/>
            </a:r>
            <a:br>
              <a:rPr lang="en-CA" sz="1600" dirty="0">
                <a:latin typeface="Calibri" panose="020F0502020204030204" pitchFamily="34" charset="0"/>
                <a:ea typeface="PMingLiU" panose="02020500000000000000" pitchFamily="18" charset="-120"/>
                <a:cs typeface="Calibri" pitchFamily="34" charset="0"/>
              </a:rPr>
            </a:br>
            <a:r>
              <a:rPr lang="en-US" altLang="zh-TW" sz="1600" dirty="0">
                <a:latin typeface="Calibri" panose="020F0502020204030204" pitchFamily="34" charset="0"/>
                <a:ea typeface="PMingLiU" panose="02020500000000000000" pitchFamily="18" charset="-120"/>
                <a:cs typeface="Calibri" pitchFamily="34" charset="0"/>
              </a:rPr>
              <a:t>41.</a:t>
            </a:r>
            <a:r>
              <a:rPr lang="zh-TW" altLang="en-US" sz="1600" dirty="0">
                <a:latin typeface="Calibri" panose="020F0502020204030204" pitchFamily="34" charset="0"/>
                <a:ea typeface="PMingLiU" panose="02020500000000000000" pitchFamily="18" charset="-120"/>
                <a:cs typeface="Calibri" pitchFamily="34" charset="0"/>
              </a:rPr>
              <a:t> </a:t>
            </a:r>
            <a:r>
              <a:rPr lang="en-CA" sz="1600" dirty="0">
                <a:solidFill>
                  <a:srgbClr val="333333"/>
                </a:solidFill>
                <a:latin typeface="Calibri" pitchFamily="34" charset="0"/>
                <a:ea typeface="Times New Roman" panose="02020603050405020304" pitchFamily="18" charset="0"/>
                <a:cs typeface="Calibri" pitchFamily="34" charset="0"/>
              </a:rPr>
              <a:t>Then he will say to those on his left hand, ”Go away from me, with your curse upon you, to the eternal fire prepared</a:t>
            </a:r>
          </a:p>
          <a:p>
            <a:r>
              <a:rPr lang="en-CA" sz="1600" dirty="0">
                <a:solidFill>
                  <a:srgbClr val="333333"/>
                </a:solidFill>
                <a:latin typeface="Calibri" pitchFamily="34" charset="0"/>
                <a:ea typeface="Times New Roman" panose="02020603050405020304" pitchFamily="18" charset="0"/>
                <a:cs typeface="Calibri" pitchFamily="34" charset="0"/>
              </a:rPr>
              <a:t>      for the devil and his angels. </a:t>
            </a:r>
            <a:r>
              <a:rPr lang="en-CA" sz="1600" dirty="0">
                <a:latin typeface="Calibri" panose="020F0502020204030204" pitchFamily="34" charset="0"/>
                <a:ea typeface="PMingLiU" panose="02020500000000000000" pitchFamily="18" charset="-120"/>
                <a:cs typeface="Calibri" pitchFamily="34" charset="0"/>
              </a:rPr>
              <a:t/>
            </a:r>
            <a:br>
              <a:rPr lang="en-CA" sz="1600" dirty="0">
                <a:latin typeface="Calibri" panose="020F0502020204030204" pitchFamily="34" charset="0"/>
                <a:ea typeface="PMingLiU" panose="02020500000000000000" pitchFamily="18" charset="-120"/>
                <a:cs typeface="Calibri" pitchFamily="34" charset="0"/>
              </a:rPr>
            </a:br>
            <a:r>
              <a:rPr lang="en-US" altLang="zh-TW" sz="1600" dirty="0">
                <a:latin typeface="Calibri" panose="020F0502020204030204" pitchFamily="34" charset="0"/>
                <a:ea typeface="PMingLiU" panose="02020500000000000000" pitchFamily="18" charset="-120"/>
                <a:cs typeface="Calibri" pitchFamily="34" charset="0"/>
              </a:rPr>
              <a:t>42.</a:t>
            </a:r>
            <a:r>
              <a:rPr lang="zh-TW" altLang="en-US" sz="1600" dirty="0">
                <a:latin typeface="Calibri" panose="020F0502020204030204" pitchFamily="34" charset="0"/>
                <a:ea typeface="PMingLiU" panose="02020500000000000000" pitchFamily="18" charset="-120"/>
                <a:cs typeface="Calibri" pitchFamily="34" charset="0"/>
              </a:rPr>
              <a:t> </a:t>
            </a:r>
            <a:r>
              <a:rPr lang="en-CA" sz="1600" dirty="0">
                <a:solidFill>
                  <a:srgbClr val="333333"/>
                </a:solidFill>
                <a:latin typeface="Calibri" pitchFamily="34" charset="0"/>
                <a:ea typeface="Times New Roman" panose="02020603050405020304" pitchFamily="18" charset="0"/>
                <a:cs typeface="Calibri" pitchFamily="34" charset="0"/>
              </a:rPr>
              <a:t>For I was hungry and you never gave me food, I was thirsty and you never gave me anything to drink, </a:t>
            </a:r>
            <a:r>
              <a:rPr lang="en-CA" sz="1600" dirty="0">
                <a:latin typeface="Calibri" panose="020F0502020204030204" pitchFamily="34" charset="0"/>
                <a:ea typeface="PMingLiU" panose="02020500000000000000" pitchFamily="18" charset="-120"/>
                <a:cs typeface="Calibri" pitchFamily="34" charset="0"/>
              </a:rPr>
              <a:t/>
            </a:r>
            <a:br>
              <a:rPr lang="en-CA" sz="1600" dirty="0">
                <a:latin typeface="Calibri" panose="020F0502020204030204" pitchFamily="34" charset="0"/>
                <a:ea typeface="PMingLiU" panose="02020500000000000000" pitchFamily="18" charset="-120"/>
                <a:cs typeface="Calibri" pitchFamily="34" charset="0"/>
              </a:rPr>
            </a:br>
            <a:r>
              <a:rPr lang="en-US" altLang="zh-TW" sz="1600" dirty="0">
                <a:latin typeface="Calibri" panose="020F0502020204030204" pitchFamily="34" charset="0"/>
                <a:ea typeface="PMingLiU" panose="02020500000000000000" pitchFamily="18" charset="-120"/>
                <a:cs typeface="Calibri" pitchFamily="34" charset="0"/>
              </a:rPr>
              <a:t>43.</a:t>
            </a:r>
            <a:r>
              <a:rPr lang="zh-TW" altLang="en-US" sz="1600" dirty="0">
                <a:latin typeface="Calibri" panose="020F0502020204030204" pitchFamily="34" charset="0"/>
                <a:ea typeface="PMingLiU" panose="02020500000000000000" pitchFamily="18" charset="-120"/>
                <a:cs typeface="Calibri" pitchFamily="34" charset="0"/>
              </a:rPr>
              <a:t> </a:t>
            </a:r>
            <a:r>
              <a:rPr lang="en-CA" sz="1600" dirty="0">
                <a:solidFill>
                  <a:srgbClr val="333333"/>
                </a:solidFill>
                <a:latin typeface="Calibri" pitchFamily="34" charset="0"/>
                <a:ea typeface="Times New Roman" panose="02020603050405020304" pitchFamily="18" charset="0"/>
                <a:cs typeface="Calibri" pitchFamily="34" charset="0"/>
              </a:rPr>
              <a:t>I was a stranger and you never made me welcome, lacking clothes and you never clothed me, sick and in prison and</a:t>
            </a:r>
          </a:p>
          <a:p>
            <a:r>
              <a:rPr lang="en-CA" sz="1600" dirty="0">
                <a:solidFill>
                  <a:srgbClr val="333333"/>
                </a:solidFill>
                <a:latin typeface="Calibri" pitchFamily="34" charset="0"/>
                <a:ea typeface="Times New Roman" panose="02020603050405020304" pitchFamily="18" charset="0"/>
                <a:cs typeface="Calibri" pitchFamily="34" charset="0"/>
              </a:rPr>
              <a:t>      you never visited me.“ </a:t>
            </a:r>
            <a:r>
              <a:rPr lang="en-CA" sz="1600" dirty="0">
                <a:latin typeface="Calibri" panose="020F0502020204030204" pitchFamily="34" charset="0"/>
                <a:ea typeface="PMingLiU" panose="02020500000000000000" pitchFamily="18" charset="-120"/>
                <a:cs typeface="Calibri" pitchFamily="34" charset="0"/>
              </a:rPr>
              <a:t/>
            </a:r>
            <a:br>
              <a:rPr lang="en-CA" sz="1600" dirty="0">
                <a:latin typeface="Calibri" panose="020F0502020204030204" pitchFamily="34" charset="0"/>
                <a:ea typeface="PMingLiU" panose="02020500000000000000" pitchFamily="18" charset="-120"/>
                <a:cs typeface="Calibri" pitchFamily="34" charset="0"/>
              </a:rPr>
            </a:br>
            <a:r>
              <a:rPr lang="en-US" altLang="zh-TW" sz="1600" dirty="0">
                <a:latin typeface="Calibri" panose="020F0502020204030204" pitchFamily="34" charset="0"/>
                <a:ea typeface="PMingLiU" panose="02020500000000000000" pitchFamily="18" charset="-120"/>
                <a:cs typeface="Calibri" pitchFamily="34" charset="0"/>
              </a:rPr>
              <a:t>44.</a:t>
            </a:r>
            <a:r>
              <a:rPr lang="zh-TW" altLang="en-US" sz="1600" dirty="0">
                <a:latin typeface="Calibri" panose="020F0502020204030204" pitchFamily="34" charset="0"/>
                <a:ea typeface="PMingLiU" panose="02020500000000000000" pitchFamily="18" charset="-120"/>
                <a:cs typeface="Calibri" pitchFamily="34" charset="0"/>
              </a:rPr>
              <a:t> </a:t>
            </a:r>
            <a:r>
              <a:rPr lang="en-CA" sz="1600" dirty="0">
                <a:solidFill>
                  <a:srgbClr val="333333"/>
                </a:solidFill>
                <a:latin typeface="Calibri" pitchFamily="34" charset="0"/>
                <a:ea typeface="Times New Roman" panose="02020603050405020304" pitchFamily="18" charset="0"/>
                <a:cs typeface="Calibri" pitchFamily="34" charset="0"/>
              </a:rPr>
              <a:t>Then it will be their turn to ask, ”Lord, when did we see you hungry or thirsty, a stranger or lacking clothes, sick or in</a:t>
            </a:r>
          </a:p>
          <a:p>
            <a:r>
              <a:rPr lang="en-CA" sz="1600" dirty="0">
                <a:solidFill>
                  <a:srgbClr val="333333"/>
                </a:solidFill>
                <a:latin typeface="Calibri" pitchFamily="34" charset="0"/>
                <a:ea typeface="Times New Roman" panose="02020603050405020304" pitchFamily="18" charset="0"/>
                <a:cs typeface="Calibri" pitchFamily="34" charset="0"/>
              </a:rPr>
              <a:t>      prison, and did not come to your help?“ </a:t>
            </a:r>
            <a:r>
              <a:rPr lang="en-CA" sz="1600" dirty="0">
                <a:latin typeface="Calibri" panose="020F0502020204030204" pitchFamily="34" charset="0"/>
                <a:ea typeface="PMingLiU" panose="02020500000000000000" pitchFamily="18" charset="-120"/>
                <a:cs typeface="Calibri" pitchFamily="34" charset="0"/>
              </a:rPr>
              <a:t/>
            </a:r>
            <a:br>
              <a:rPr lang="en-CA" sz="1600" dirty="0">
                <a:latin typeface="Calibri" panose="020F0502020204030204" pitchFamily="34" charset="0"/>
                <a:ea typeface="PMingLiU" panose="02020500000000000000" pitchFamily="18" charset="-120"/>
                <a:cs typeface="Calibri" pitchFamily="34" charset="0"/>
              </a:rPr>
            </a:br>
            <a:r>
              <a:rPr lang="en-US" altLang="zh-TW" sz="1600" dirty="0">
                <a:latin typeface="Calibri" panose="020F0502020204030204" pitchFamily="34" charset="0"/>
                <a:ea typeface="PMingLiU" panose="02020500000000000000" pitchFamily="18" charset="-120"/>
                <a:cs typeface="Calibri" pitchFamily="34" charset="0"/>
              </a:rPr>
              <a:t>45.</a:t>
            </a:r>
            <a:r>
              <a:rPr lang="zh-TW" altLang="en-US" sz="1600" dirty="0">
                <a:latin typeface="Calibri" panose="020F0502020204030204" pitchFamily="34" charset="0"/>
                <a:ea typeface="PMingLiU" panose="02020500000000000000" pitchFamily="18" charset="-120"/>
                <a:cs typeface="Calibri" pitchFamily="34" charset="0"/>
              </a:rPr>
              <a:t> </a:t>
            </a:r>
            <a:r>
              <a:rPr lang="en-CA" sz="1600" dirty="0">
                <a:solidFill>
                  <a:srgbClr val="333333"/>
                </a:solidFill>
                <a:latin typeface="Calibri" pitchFamily="34" charset="0"/>
                <a:ea typeface="Times New Roman" panose="02020603050405020304" pitchFamily="18" charset="0"/>
                <a:cs typeface="Calibri" pitchFamily="34" charset="0"/>
              </a:rPr>
              <a:t>Then he will answer, ”In truth I tell you, in so far as you neglected to do this to one of the least of these, you</a:t>
            </a:r>
          </a:p>
          <a:p>
            <a:r>
              <a:rPr lang="en-CA" sz="1600" dirty="0">
                <a:solidFill>
                  <a:srgbClr val="333333"/>
                </a:solidFill>
                <a:latin typeface="Calibri" pitchFamily="34" charset="0"/>
                <a:ea typeface="Times New Roman" panose="02020603050405020304" pitchFamily="18" charset="0"/>
                <a:cs typeface="Calibri" pitchFamily="34" charset="0"/>
              </a:rPr>
              <a:t>      neglected to do it to me.“</a:t>
            </a:r>
            <a:r>
              <a:rPr lang="en-CA" sz="1600" dirty="0">
                <a:latin typeface="Calibri" panose="020F0502020204030204" pitchFamily="34" charset="0"/>
                <a:ea typeface="PMingLiU" panose="02020500000000000000" pitchFamily="18" charset="-120"/>
                <a:cs typeface="Calibri" pitchFamily="34" charset="0"/>
              </a:rPr>
              <a:t/>
            </a:r>
            <a:br>
              <a:rPr lang="en-CA" sz="1600" dirty="0">
                <a:latin typeface="Calibri" panose="020F0502020204030204" pitchFamily="34" charset="0"/>
                <a:ea typeface="PMingLiU" panose="02020500000000000000" pitchFamily="18" charset="-120"/>
                <a:cs typeface="Calibri" pitchFamily="34" charset="0"/>
              </a:rPr>
            </a:br>
            <a:r>
              <a:rPr lang="en-US" altLang="zh-TW" sz="1600" dirty="0">
                <a:latin typeface="Calibri" panose="020F0502020204030204" pitchFamily="34" charset="0"/>
                <a:ea typeface="PMingLiU" panose="02020500000000000000" pitchFamily="18" charset="-120"/>
                <a:cs typeface="Calibri" pitchFamily="34" charset="0"/>
              </a:rPr>
              <a:t>46.</a:t>
            </a:r>
            <a:r>
              <a:rPr lang="zh-TW" altLang="en-US" sz="1600" dirty="0">
                <a:latin typeface="Calibri" panose="020F0502020204030204" pitchFamily="34" charset="0"/>
                <a:ea typeface="PMingLiU" panose="02020500000000000000" pitchFamily="18" charset="-120"/>
                <a:cs typeface="Calibri" pitchFamily="34" charset="0"/>
              </a:rPr>
              <a:t> </a:t>
            </a:r>
            <a:r>
              <a:rPr lang="en-CA" sz="1600" dirty="0">
                <a:solidFill>
                  <a:srgbClr val="333333"/>
                </a:solidFill>
                <a:latin typeface="Calibri" pitchFamily="34" charset="0"/>
                <a:ea typeface="Times New Roman" panose="02020603050405020304" pitchFamily="18" charset="0"/>
                <a:cs typeface="Calibri" pitchFamily="34" charset="0"/>
              </a:rPr>
              <a:t>And they will go away to eternal punishment, and the upright to eternal life.'"</a:t>
            </a:r>
            <a:endParaRPr lang="en-US" sz="1600" dirty="0">
              <a:latin typeface="Calibri" pitchFamily="34" charset="0"/>
              <a:cs typeface="Calibri" pitchFamily="34" charset="0"/>
            </a:endParaRPr>
          </a:p>
        </p:txBody>
      </p:sp>
      <p:pic>
        <p:nvPicPr>
          <p:cNvPr id="2" name="Mathew 25 31-46_Eng F.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742016" y="48146"/>
            <a:ext cx="499534" cy="499534"/>
          </a:xfrm>
          <a:prstGeom prst="rect">
            <a:avLst/>
          </a:prstGeom>
        </p:spPr>
      </p:pic>
      <p:sp>
        <p:nvSpPr>
          <p:cNvPr id="6" name="Rounded Rectangle 5">
            <a:hlinkClick r:id="rId6" action="ppaction://hlinksldjump"/>
            <a:extLst>
              <a:ext uri="{FF2B5EF4-FFF2-40B4-BE49-F238E27FC236}">
                <a16:creationId xmlns:a16="http://schemas.microsoft.com/office/drawing/2014/main" xmlns="" id="{CC9C04C8-1C77-0242-91FC-AADD795D963D}"/>
              </a:ext>
            </a:extLst>
          </p:cNvPr>
          <p:cNvSpPr/>
          <p:nvPr/>
        </p:nvSpPr>
        <p:spPr>
          <a:xfrm>
            <a:off x="8929491" y="6079425"/>
            <a:ext cx="1495168" cy="556054"/>
          </a:xfrm>
          <a:prstGeom prst="round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rgbClr val="C00000"/>
                </a:solidFill>
              </a:rPr>
              <a:t>Table of Contents</a:t>
            </a:r>
            <a:endParaRPr lang="en-US" dirty="0">
              <a:solidFill>
                <a:srgbClr val="C00000"/>
              </a:solidFill>
            </a:endParaRPr>
          </a:p>
        </p:txBody>
      </p:sp>
      <p:sp>
        <p:nvSpPr>
          <p:cNvPr id="7" name="Slide Number Placeholder 1">
            <a:extLst>
              <a:ext uri="{FF2B5EF4-FFF2-40B4-BE49-F238E27FC236}">
                <a16:creationId xmlns:a16="http://schemas.microsoft.com/office/drawing/2014/main" xmlns="" id="{7C3491AF-2B61-344C-A1BA-E113F550BE7D}"/>
              </a:ext>
            </a:extLst>
          </p:cNvPr>
          <p:cNvSpPr>
            <a:spLocks noGrp="1"/>
          </p:cNvSpPr>
          <p:nvPr>
            <p:ph type="sldNum" sz="quarter" idx="12"/>
          </p:nvPr>
        </p:nvSpPr>
        <p:spPr>
          <a:xfrm>
            <a:off x="8610600" y="6356350"/>
            <a:ext cx="2743200" cy="365125"/>
          </a:xfrm>
        </p:spPr>
        <p:txBody>
          <a:bodyPr/>
          <a:lstStyle/>
          <a:p>
            <a:fld id="{08B334CD-7564-43DD-B282-0E009C15ED94}" type="slidenum">
              <a:rPr lang="it-IT" smtClean="0">
                <a:solidFill>
                  <a:srgbClr val="292934">
                    <a:tint val="75000"/>
                  </a:srgbClr>
                </a:solidFill>
              </a:rPr>
              <a:pPr/>
              <a:t>6</a:t>
            </a:fld>
            <a:endParaRPr lang="it-IT" dirty="0">
              <a:solidFill>
                <a:srgbClr val="292934">
                  <a:tint val="75000"/>
                </a:srgbClr>
              </a:solidFill>
            </a:endParaRPr>
          </a:p>
        </p:txBody>
      </p:sp>
    </p:spTree>
    <p:extLst>
      <p:ext uri="{BB962C8B-B14F-4D97-AF65-F5344CB8AC3E}">
        <p14:creationId xmlns:p14="http://schemas.microsoft.com/office/powerpoint/2010/main" val="37303628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61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xmlns="" id="{3E12114D-A0C5-4FBA-90AE-A39273F0CD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47562"/>
          </a:xfrm>
          <a:prstGeom prst="rect">
            <a:avLst/>
          </a:prstGeom>
        </p:spPr>
      </p:pic>
      <p:sp>
        <p:nvSpPr>
          <p:cNvPr id="4" name="Title 3">
            <a:extLst>
              <a:ext uri="{FF2B5EF4-FFF2-40B4-BE49-F238E27FC236}">
                <a16:creationId xmlns:a16="http://schemas.microsoft.com/office/drawing/2014/main" xmlns="" id="{614FD8E1-161B-AE45-BBB9-B5F8100D316D}"/>
              </a:ext>
            </a:extLst>
          </p:cNvPr>
          <p:cNvSpPr>
            <a:spLocks noGrp="1"/>
          </p:cNvSpPr>
          <p:nvPr>
            <p:ph type="ctrTitle"/>
          </p:nvPr>
        </p:nvSpPr>
        <p:spPr>
          <a:xfrm>
            <a:off x="1857080" y="439290"/>
            <a:ext cx="9634195" cy="5517874"/>
          </a:xfrm>
          <a:solidFill>
            <a:srgbClr val="00FDFF">
              <a:alpha val="15294"/>
            </a:srgbClr>
          </a:solidFill>
        </p:spPr>
        <p:txBody>
          <a:bodyPr>
            <a:noAutofit/>
          </a:bodyPr>
          <a:lstStyle/>
          <a:p>
            <a:pPr algn="l"/>
            <a:r>
              <a:rPr lang="en-CA" sz="2000" dirty="0">
                <a:highlight>
                  <a:srgbClr val="FFFF00"/>
                </a:highlight>
                <a:latin typeface="Times New Roman" panose="02020603050405020304" pitchFamily="18" charset="0"/>
                <a:cs typeface="Times New Roman" panose="02020603050405020304" pitchFamily="18" charset="0"/>
              </a:rPr>
              <a:t>Mark 9:38-48</a:t>
            </a:r>
            <a:r>
              <a:rPr lang="en-CA" sz="2000" dirty="0">
                <a:latin typeface="Times New Roman" panose="02020603050405020304" pitchFamily="18" charset="0"/>
                <a:cs typeface="Times New Roman" panose="02020603050405020304" pitchFamily="18" charset="0"/>
              </a:rPr>
              <a:t/>
            </a:r>
            <a:br>
              <a:rPr lang="en-CA" sz="2000" dirty="0">
                <a:latin typeface="Times New Roman" panose="02020603050405020304" pitchFamily="18" charset="0"/>
                <a:cs typeface="Times New Roman" panose="02020603050405020304" pitchFamily="18" charset="0"/>
              </a:rPr>
            </a:br>
            <a:r>
              <a:rPr lang="en-CA" sz="2000" dirty="0">
                <a:latin typeface="Times New Roman" panose="02020603050405020304" pitchFamily="18" charset="0"/>
                <a:cs typeface="Times New Roman" panose="02020603050405020304" pitchFamily="18" charset="0"/>
              </a:rPr>
              <a:t/>
            </a:r>
            <a:br>
              <a:rPr lang="en-CA" sz="2000" dirty="0">
                <a:latin typeface="Times New Roman" panose="02020603050405020304" pitchFamily="18" charset="0"/>
                <a:cs typeface="Times New Roman" panose="02020603050405020304" pitchFamily="18" charset="0"/>
              </a:rPr>
            </a:br>
            <a:r>
              <a:rPr lang="en-CA" sz="2000" dirty="0">
                <a:latin typeface="Times New Roman" panose="02020603050405020304" pitchFamily="18" charset="0"/>
                <a:cs typeface="Times New Roman" panose="02020603050405020304" pitchFamily="18" charset="0"/>
              </a:rPr>
              <a:t>38. John said to him, 'Master, we saw someone who is not one of us driving out devils in your name, and because he was not one of us we tried to stop him.’</a:t>
            </a:r>
            <a:br>
              <a:rPr lang="en-CA" sz="2000" dirty="0">
                <a:latin typeface="Times New Roman" panose="02020603050405020304" pitchFamily="18" charset="0"/>
                <a:cs typeface="Times New Roman" panose="02020603050405020304" pitchFamily="18" charset="0"/>
              </a:rPr>
            </a:br>
            <a:r>
              <a:rPr lang="en-CA" sz="2000" dirty="0">
                <a:latin typeface="Times New Roman" panose="02020603050405020304" pitchFamily="18" charset="0"/>
                <a:cs typeface="Times New Roman" panose="02020603050405020304" pitchFamily="18" charset="0"/>
              </a:rPr>
              <a:t>39. But Jesus said, 'You must not stop him; no one who works a miracle in my name could soon afterwards speak evil of me.</a:t>
            </a:r>
            <a:br>
              <a:rPr lang="en-CA" sz="2000" dirty="0">
                <a:latin typeface="Times New Roman" panose="02020603050405020304" pitchFamily="18" charset="0"/>
                <a:cs typeface="Times New Roman" panose="02020603050405020304" pitchFamily="18" charset="0"/>
              </a:rPr>
            </a:br>
            <a:r>
              <a:rPr lang="en-CA" sz="2000" dirty="0">
                <a:latin typeface="Times New Roman" panose="02020603050405020304" pitchFamily="18" charset="0"/>
                <a:cs typeface="Times New Roman" panose="02020603050405020304" pitchFamily="18" charset="0"/>
              </a:rPr>
              <a:t>40. Anyone who is not against us is for us.</a:t>
            </a:r>
            <a:br>
              <a:rPr lang="en-CA" sz="2000" dirty="0">
                <a:latin typeface="Times New Roman" panose="02020603050405020304" pitchFamily="18" charset="0"/>
                <a:cs typeface="Times New Roman" panose="02020603050405020304" pitchFamily="18" charset="0"/>
              </a:rPr>
            </a:br>
            <a:r>
              <a:rPr lang="en-CA" sz="2000" dirty="0">
                <a:latin typeface="Times New Roman" panose="02020603050405020304" pitchFamily="18" charset="0"/>
                <a:cs typeface="Times New Roman" panose="02020603050405020304" pitchFamily="18" charset="0"/>
              </a:rPr>
              <a:t>41. 'If anyone gives you a cup of water to drink because you belong to Christ, then in truth I tell you, he will most certainly not lose his reward.</a:t>
            </a:r>
            <a:br>
              <a:rPr lang="en-CA" sz="2000" dirty="0">
                <a:latin typeface="Times New Roman" panose="02020603050405020304" pitchFamily="18" charset="0"/>
                <a:cs typeface="Times New Roman" panose="02020603050405020304" pitchFamily="18" charset="0"/>
              </a:rPr>
            </a:br>
            <a:r>
              <a:rPr lang="en-CA" sz="2000" dirty="0">
                <a:latin typeface="Times New Roman" panose="02020603050405020304" pitchFamily="18" charset="0"/>
                <a:cs typeface="Times New Roman" panose="02020603050405020304" pitchFamily="18" charset="0"/>
              </a:rPr>
              <a:t>42. 'But anyone who is the downfall of one of these little ones who have faith, would be better thrown into the sea with a great millstone hung round his neck.</a:t>
            </a:r>
            <a:br>
              <a:rPr lang="en-CA" sz="2000" dirty="0">
                <a:latin typeface="Times New Roman" panose="02020603050405020304" pitchFamily="18" charset="0"/>
                <a:cs typeface="Times New Roman" panose="02020603050405020304" pitchFamily="18" charset="0"/>
              </a:rPr>
            </a:br>
            <a:r>
              <a:rPr lang="en-CA" sz="2000" dirty="0">
                <a:latin typeface="Times New Roman" panose="02020603050405020304" pitchFamily="18" charset="0"/>
                <a:cs typeface="Times New Roman" panose="02020603050405020304" pitchFamily="18" charset="0"/>
              </a:rPr>
              <a:t>43. And if your hand should be your downfall, cut it off; it is better for you to enter into life crippled, than to have two hands and go to hell, into the fire that can never be put out.</a:t>
            </a:r>
            <a:br>
              <a:rPr lang="en-CA" sz="2000" dirty="0">
                <a:latin typeface="Times New Roman" panose="02020603050405020304" pitchFamily="18" charset="0"/>
                <a:cs typeface="Times New Roman" panose="02020603050405020304" pitchFamily="18" charset="0"/>
              </a:rPr>
            </a:br>
            <a:r>
              <a:rPr lang="en-CA" sz="2000" dirty="0">
                <a:latin typeface="Times New Roman" panose="02020603050405020304" pitchFamily="18" charset="0"/>
                <a:cs typeface="Times New Roman" panose="02020603050405020304" pitchFamily="18" charset="0"/>
              </a:rPr>
              <a:t>44,45. And if your foot should be your downfall, cut it off; it is better for you enter into life lame, than to have two feet and be thrown into hell.</a:t>
            </a:r>
            <a:br>
              <a:rPr lang="en-CA" sz="2000" dirty="0">
                <a:latin typeface="Times New Roman" panose="02020603050405020304" pitchFamily="18" charset="0"/>
                <a:cs typeface="Times New Roman" panose="02020603050405020304" pitchFamily="18" charset="0"/>
              </a:rPr>
            </a:br>
            <a:r>
              <a:rPr lang="en-CA" sz="2000" dirty="0">
                <a:latin typeface="Times New Roman" panose="02020603050405020304" pitchFamily="18" charset="0"/>
                <a:cs typeface="Times New Roman" panose="02020603050405020304" pitchFamily="18" charset="0"/>
              </a:rPr>
              <a:t>46,47. And if your eye should be your downfall, tear it out; it is better for you to enter into the kingdom of God with one eye, than to have two eyes and be thrown into hell</a:t>
            </a:r>
            <a:br>
              <a:rPr lang="en-CA" sz="2000" dirty="0">
                <a:latin typeface="Times New Roman" panose="02020603050405020304" pitchFamily="18" charset="0"/>
                <a:cs typeface="Times New Roman" panose="02020603050405020304" pitchFamily="18" charset="0"/>
              </a:rPr>
            </a:br>
            <a:r>
              <a:rPr lang="en-CA" sz="2000" dirty="0">
                <a:latin typeface="Times New Roman" panose="02020603050405020304" pitchFamily="18" charset="0"/>
                <a:cs typeface="Times New Roman" panose="02020603050405020304" pitchFamily="18" charset="0"/>
              </a:rPr>
              <a:t>48. where their worm will never die nor their fire be put out.</a:t>
            </a:r>
          </a:p>
        </p:txBody>
      </p:sp>
      <p:pic>
        <p:nvPicPr>
          <p:cNvPr id="6" name="Mark 9 38-48_Eng F.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435259" y="520203"/>
            <a:ext cx="609600" cy="609600"/>
          </a:xfrm>
          <a:prstGeom prst="rect">
            <a:avLst/>
          </a:prstGeom>
        </p:spPr>
      </p:pic>
      <p:sp>
        <p:nvSpPr>
          <p:cNvPr id="5" name="Rounded Rectangle 4">
            <a:hlinkClick r:id="rId6" action="ppaction://hlinksldjump"/>
            <a:extLst>
              <a:ext uri="{FF2B5EF4-FFF2-40B4-BE49-F238E27FC236}">
                <a16:creationId xmlns:a16="http://schemas.microsoft.com/office/drawing/2014/main" xmlns="" id="{20A1C6D3-EE45-0649-B4D2-6372C4EBB370}"/>
              </a:ext>
            </a:extLst>
          </p:cNvPr>
          <p:cNvSpPr/>
          <p:nvPr/>
        </p:nvSpPr>
        <p:spPr>
          <a:xfrm>
            <a:off x="8986327" y="5950438"/>
            <a:ext cx="1495168" cy="556054"/>
          </a:xfrm>
          <a:prstGeom prst="round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rgbClr val="C00000"/>
                </a:solidFill>
              </a:rPr>
              <a:t>Table of Contents</a:t>
            </a:r>
            <a:endParaRPr lang="en-US" dirty="0">
              <a:solidFill>
                <a:srgbClr val="C00000"/>
              </a:solidFill>
            </a:endParaRPr>
          </a:p>
        </p:txBody>
      </p:sp>
      <p:sp>
        <p:nvSpPr>
          <p:cNvPr id="7" name="Slide Number Placeholder 1">
            <a:extLst>
              <a:ext uri="{FF2B5EF4-FFF2-40B4-BE49-F238E27FC236}">
                <a16:creationId xmlns:a16="http://schemas.microsoft.com/office/drawing/2014/main" xmlns="" id="{E176A48E-FE62-5C4D-95B4-997BA11B91B9}"/>
              </a:ext>
            </a:extLst>
          </p:cNvPr>
          <p:cNvSpPr>
            <a:spLocks noGrp="1"/>
          </p:cNvSpPr>
          <p:nvPr>
            <p:ph type="sldNum" sz="quarter" idx="12"/>
          </p:nvPr>
        </p:nvSpPr>
        <p:spPr>
          <a:xfrm>
            <a:off x="8610600" y="6356350"/>
            <a:ext cx="2743200" cy="365125"/>
          </a:xfrm>
        </p:spPr>
        <p:txBody>
          <a:bodyPr/>
          <a:lstStyle/>
          <a:p>
            <a:fld id="{08B334CD-7564-43DD-B282-0E009C15ED94}" type="slidenum">
              <a:rPr lang="it-IT" smtClean="0">
                <a:solidFill>
                  <a:srgbClr val="292934">
                    <a:tint val="75000"/>
                  </a:srgbClr>
                </a:solidFill>
              </a:rPr>
              <a:pPr/>
              <a:t>7</a:t>
            </a:fld>
            <a:endParaRPr lang="it-IT" dirty="0">
              <a:solidFill>
                <a:srgbClr val="292934">
                  <a:tint val="75000"/>
                </a:srgbClr>
              </a:solidFill>
            </a:endParaRPr>
          </a:p>
        </p:txBody>
      </p:sp>
    </p:spTree>
    <p:extLst>
      <p:ext uri="{BB962C8B-B14F-4D97-AF65-F5344CB8AC3E}">
        <p14:creationId xmlns:p14="http://schemas.microsoft.com/office/powerpoint/2010/main" val="3515484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522"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xmlns="" id="{3E12114D-A0C5-4FBA-90AE-A39273F0CD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47562"/>
          </a:xfrm>
          <a:prstGeom prst="rect">
            <a:avLst/>
          </a:prstGeom>
        </p:spPr>
      </p:pic>
      <p:sp>
        <p:nvSpPr>
          <p:cNvPr id="4" name="Title 3">
            <a:extLst>
              <a:ext uri="{FF2B5EF4-FFF2-40B4-BE49-F238E27FC236}">
                <a16:creationId xmlns:a16="http://schemas.microsoft.com/office/drawing/2014/main" xmlns="" id="{614FD8E1-161B-AE45-BBB9-B5F8100D316D}"/>
              </a:ext>
            </a:extLst>
          </p:cNvPr>
          <p:cNvSpPr>
            <a:spLocks noGrp="1"/>
          </p:cNvSpPr>
          <p:nvPr>
            <p:ph type="ctrTitle"/>
          </p:nvPr>
        </p:nvSpPr>
        <p:spPr>
          <a:xfrm>
            <a:off x="1895651" y="497891"/>
            <a:ext cx="9584416" cy="5371720"/>
          </a:xfrm>
          <a:solidFill>
            <a:srgbClr val="00FDFF">
              <a:alpha val="15294"/>
            </a:srgbClr>
          </a:solidFill>
        </p:spPr>
        <p:txBody>
          <a:bodyPr>
            <a:noAutofit/>
          </a:bodyPr>
          <a:lstStyle/>
          <a:p>
            <a:pPr algn="l"/>
            <a:r>
              <a:rPr lang="en-GB" sz="2400" dirty="0">
                <a:highlight>
                  <a:srgbClr val="FFFF00"/>
                </a:highlight>
                <a:latin typeface="Times New Roman" panose="02020603050405020304" pitchFamily="18" charset="0"/>
                <a:cs typeface="Times New Roman" panose="02020603050405020304" pitchFamily="18" charset="0"/>
              </a:rPr>
              <a:t>Luke 12:35-40</a:t>
            </a:r>
            <a:r>
              <a:rPr lang="en-CA" sz="2400" dirty="0">
                <a:latin typeface="Times New Roman" panose="02020603050405020304" pitchFamily="18" charset="0"/>
                <a:cs typeface="Times New Roman" panose="02020603050405020304" pitchFamily="18" charset="0"/>
              </a:rPr>
              <a:t/>
            </a:r>
            <a:br>
              <a:rPr lang="en-CA" sz="2400" dirty="0">
                <a:latin typeface="Times New Roman" panose="02020603050405020304" pitchFamily="18" charset="0"/>
                <a:cs typeface="Times New Roman" panose="02020603050405020304" pitchFamily="18" charset="0"/>
              </a:rPr>
            </a:br>
            <a:r>
              <a:rPr lang="en-GB" sz="2400" dirty="0">
                <a:latin typeface="Times New Roman" panose="02020603050405020304" pitchFamily="18" charset="0"/>
                <a:cs typeface="Times New Roman" panose="02020603050405020304" pitchFamily="18" charset="0"/>
              </a:rPr>
              <a:t> </a:t>
            </a:r>
            <a:r>
              <a:rPr lang="en-CA" sz="2400" dirty="0">
                <a:latin typeface="Times New Roman" panose="02020603050405020304" pitchFamily="18" charset="0"/>
                <a:cs typeface="Times New Roman" panose="02020603050405020304" pitchFamily="18" charset="0"/>
              </a:rPr>
              <a:t/>
            </a:r>
            <a:br>
              <a:rPr lang="en-CA" sz="2400" dirty="0">
                <a:latin typeface="Times New Roman" panose="02020603050405020304" pitchFamily="18" charset="0"/>
                <a:cs typeface="Times New Roman" panose="02020603050405020304" pitchFamily="18" charset="0"/>
              </a:rPr>
            </a:br>
            <a:r>
              <a:rPr lang="en-CA" sz="2400" dirty="0">
                <a:latin typeface="Times New Roman" panose="02020603050405020304" pitchFamily="18" charset="0"/>
                <a:cs typeface="Times New Roman" panose="02020603050405020304" pitchFamily="18" charset="0"/>
              </a:rPr>
              <a:t>35. 'See that you have your belts done up and your lamps lit.</a:t>
            </a:r>
            <a:br>
              <a:rPr lang="en-CA" sz="2400" dirty="0">
                <a:latin typeface="Times New Roman" panose="02020603050405020304" pitchFamily="18" charset="0"/>
                <a:cs typeface="Times New Roman" panose="02020603050405020304" pitchFamily="18" charset="0"/>
              </a:rPr>
            </a:br>
            <a:r>
              <a:rPr lang="en-CA" sz="2400" dirty="0">
                <a:latin typeface="Times New Roman" panose="02020603050405020304" pitchFamily="18" charset="0"/>
                <a:cs typeface="Times New Roman" panose="02020603050405020304" pitchFamily="18" charset="0"/>
              </a:rPr>
              <a:t>36. Be like people waiting for their master to return from the wedding feast, ready to open the door as soon as he comes and knocks.</a:t>
            </a:r>
            <a:br>
              <a:rPr lang="en-CA" sz="2400" dirty="0">
                <a:latin typeface="Times New Roman" panose="02020603050405020304" pitchFamily="18" charset="0"/>
                <a:cs typeface="Times New Roman" panose="02020603050405020304" pitchFamily="18" charset="0"/>
              </a:rPr>
            </a:br>
            <a:r>
              <a:rPr lang="en-CA" sz="2400" dirty="0">
                <a:latin typeface="Times New Roman" panose="02020603050405020304" pitchFamily="18" charset="0"/>
                <a:cs typeface="Times New Roman" panose="02020603050405020304" pitchFamily="18" charset="0"/>
              </a:rPr>
              <a:t>37. Blessed those servants whom the master finds awake when he comes. In truth  I tell you, he will do up his belt, sit them down at table and wait on them.</a:t>
            </a:r>
            <a:br>
              <a:rPr lang="en-CA" sz="2400" dirty="0">
                <a:latin typeface="Times New Roman" panose="02020603050405020304" pitchFamily="18" charset="0"/>
                <a:cs typeface="Times New Roman" panose="02020603050405020304" pitchFamily="18" charset="0"/>
              </a:rPr>
            </a:br>
            <a:r>
              <a:rPr lang="en-CA" sz="2400" dirty="0">
                <a:latin typeface="Times New Roman" panose="02020603050405020304" pitchFamily="18" charset="0"/>
                <a:cs typeface="Times New Roman" panose="02020603050405020304" pitchFamily="18" charset="0"/>
              </a:rPr>
              <a:t>38. It may be in the second watch that he comes, or in the third, but blessed are those servants if he finds them ready.</a:t>
            </a:r>
            <a:br>
              <a:rPr lang="en-CA" sz="2400" dirty="0">
                <a:latin typeface="Times New Roman" panose="02020603050405020304" pitchFamily="18" charset="0"/>
                <a:cs typeface="Times New Roman" panose="02020603050405020304" pitchFamily="18" charset="0"/>
              </a:rPr>
            </a:br>
            <a:r>
              <a:rPr lang="en-CA" sz="2400" dirty="0">
                <a:latin typeface="Times New Roman" panose="02020603050405020304" pitchFamily="18" charset="0"/>
                <a:cs typeface="Times New Roman" panose="02020603050405020304" pitchFamily="18" charset="0"/>
              </a:rPr>
              <a:t>39. You may be quite sure of this, that if the householder had known at what time  the burglar would come, he would not have let anyone break through the wall of his house.</a:t>
            </a:r>
            <a:br>
              <a:rPr lang="en-CA" sz="2400" dirty="0">
                <a:latin typeface="Times New Roman" panose="02020603050405020304" pitchFamily="18" charset="0"/>
                <a:cs typeface="Times New Roman" panose="02020603050405020304" pitchFamily="18" charset="0"/>
              </a:rPr>
            </a:br>
            <a:r>
              <a:rPr lang="en-CA" sz="2400" dirty="0">
                <a:latin typeface="Times New Roman" panose="02020603050405020304" pitchFamily="18" charset="0"/>
                <a:cs typeface="Times New Roman" panose="02020603050405020304" pitchFamily="18" charset="0"/>
              </a:rPr>
              <a:t>40. You too must stand ready, because the Son of man  is coming at an hour you do not expect.’</a:t>
            </a:r>
            <a:r>
              <a:rPr lang="en-CA" sz="2400" dirty="0">
                <a:latin typeface="Calibri" pitchFamily="34" charset="0"/>
                <a:cs typeface="Calibri" pitchFamily="34" charset="0"/>
              </a:rPr>
              <a:t/>
            </a:r>
            <a:br>
              <a:rPr lang="en-CA" sz="2400" dirty="0">
                <a:latin typeface="Calibri" pitchFamily="34" charset="0"/>
                <a:cs typeface="Calibri" pitchFamily="34" charset="0"/>
              </a:rPr>
            </a:br>
            <a:endParaRPr lang="en-CA" sz="2400" dirty="0">
              <a:latin typeface="Calibri" pitchFamily="34" charset="0"/>
              <a:cs typeface="Calibri" pitchFamily="34" charset="0"/>
            </a:endParaRPr>
          </a:p>
        </p:txBody>
      </p:sp>
      <p:pic>
        <p:nvPicPr>
          <p:cNvPr id="2" name="Luke 12 35-40_Eng M.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035233" y="407070"/>
            <a:ext cx="609600" cy="609600"/>
          </a:xfrm>
          <a:prstGeom prst="rect">
            <a:avLst/>
          </a:prstGeom>
        </p:spPr>
      </p:pic>
      <p:sp>
        <p:nvSpPr>
          <p:cNvPr id="5" name="Rounded Rectangle 4">
            <a:hlinkClick r:id="rId6" action="ppaction://hlinksldjump"/>
            <a:extLst>
              <a:ext uri="{FF2B5EF4-FFF2-40B4-BE49-F238E27FC236}">
                <a16:creationId xmlns:a16="http://schemas.microsoft.com/office/drawing/2014/main" xmlns="" id="{558645BF-0D7F-9E46-ABAE-4054B58D9F93}"/>
              </a:ext>
            </a:extLst>
          </p:cNvPr>
          <p:cNvSpPr/>
          <p:nvPr/>
        </p:nvSpPr>
        <p:spPr>
          <a:xfrm>
            <a:off x="8938369" y="5935270"/>
            <a:ext cx="1495168" cy="556054"/>
          </a:xfrm>
          <a:prstGeom prst="round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rgbClr val="C00000"/>
                </a:solidFill>
              </a:rPr>
              <a:t>Table of Contents</a:t>
            </a:r>
            <a:endParaRPr lang="en-US" dirty="0">
              <a:solidFill>
                <a:srgbClr val="C00000"/>
              </a:solidFill>
            </a:endParaRPr>
          </a:p>
        </p:txBody>
      </p:sp>
      <p:sp>
        <p:nvSpPr>
          <p:cNvPr id="6" name="Slide Number Placeholder 1">
            <a:extLst>
              <a:ext uri="{FF2B5EF4-FFF2-40B4-BE49-F238E27FC236}">
                <a16:creationId xmlns:a16="http://schemas.microsoft.com/office/drawing/2014/main" xmlns="" id="{EE5B81D1-8E1D-B544-AC92-4B4C4BBBFB78}"/>
              </a:ext>
            </a:extLst>
          </p:cNvPr>
          <p:cNvSpPr>
            <a:spLocks noGrp="1"/>
          </p:cNvSpPr>
          <p:nvPr>
            <p:ph type="sldNum" sz="quarter" idx="12"/>
          </p:nvPr>
        </p:nvSpPr>
        <p:spPr>
          <a:xfrm>
            <a:off x="8610600" y="6356350"/>
            <a:ext cx="2743200" cy="365125"/>
          </a:xfrm>
        </p:spPr>
        <p:txBody>
          <a:bodyPr/>
          <a:lstStyle/>
          <a:p>
            <a:fld id="{08B334CD-7564-43DD-B282-0E009C15ED94}" type="slidenum">
              <a:rPr lang="it-IT" smtClean="0">
                <a:solidFill>
                  <a:srgbClr val="292934">
                    <a:tint val="75000"/>
                  </a:srgbClr>
                </a:solidFill>
              </a:rPr>
              <a:pPr/>
              <a:t>8</a:t>
            </a:fld>
            <a:endParaRPr lang="it-IT" dirty="0">
              <a:solidFill>
                <a:srgbClr val="292934">
                  <a:tint val="75000"/>
                </a:srgbClr>
              </a:solidFill>
            </a:endParaRPr>
          </a:p>
        </p:txBody>
      </p:sp>
    </p:spTree>
    <p:extLst>
      <p:ext uri="{BB962C8B-B14F-4D97-AF65-F5344CB8AC3E}">
        <p14:creationId xmlns:p14="http://schemas.microsoft.com/office/powerpoint/2010/main" val="157779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73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xmlns="" id="{3E12114D-A0C5-4FBA-90AE-A39273F0CD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47562"/>
          </a:xfrm>
          <a:prstGeom prst="rect">
            <a:avLst/>
          </a:prstGeom>
        </p:spPr>
      </p:pic>
      <p:sp>
        <p:nvSpPr>
          <p:cNvPr id="4" name="Title 3">
            <a:extLst>
              <a:ext uri="{FF2B5EF4-FFF2-40B4-BE49-F238E27FC236}">
                <a16:creationId xmlns:a16="http://schemas.microsoft.com/office/drawing/2014/main" xmlns="" id="{614FD8E1-161B-AE45-BBB9-B5F8100D316D}"/>
              </a:ext>
            </a:extLst>
          </p:cNvPr>
          <p:cNvSpPr>
            <a:spLocks noGrp="1"/>
          </p:cNvSpPr>
          <p:nvPr>
            <p:ph type="ctrTitle"/>
          </p:nvPr>
        </p:nvSpPr>
        <p:spPr>
          <a:xfrm>
            <a:off x="1997461" y="636605"/>
            <a:ext cx="9506359" cy="3519508"/>
          </a:xfrm>
          <a:solidFill>
            <a:srgbClr val="00FDFF">
              <a:alpha val="15294"/>
            </a:srgbClr>
          </a:solidFill>
        </p:spPr>
        <p:txBody>
          <a:bodyPr>
            <a:noAutofit/>
          </a:bodyPr>
          <a:lstStyle/>
          <a:p>
            <a:pPr algn="l"/>
            <a:r>
              <a:rPr lang="en-CA" sz="2400" dirty="0">
                <a:highlight>
                  <a:srgbClr val="FFFF00"/>
                </a:highlight>
                <a:latin typeface="Times New Roman" panose="02020603050405020304" pitchFamily="18" charset="0"/>
                <a:cs typeface="Times New Roman" panose="02020603050405020304" pitchFamily="18" charset="0"/>
              </a:rPr>
              <a:t>Luke 14:12-14</a:t>
            </a:r>
            <a:r>
              <a:rPr lang="en-CA" sz="2400" dirty="0">
                <a:latin typeface="Times New Roman" panose="02020603050405020304" pitchFamily="18" charset="0"/>
                <a:cs typeface="Times New Roman" panose="02020603050405020304" pitchFamily="18" charset="0"/>
              </a:rPr>
              <a:t/>
            </a:r>
            <a:br>
              <a:rPr lang="en-CA" sz="2400" dirty="0">
                <a:latin typeface="Times New Roman" panose="02020603050405020304" pitchFamily="18" charset="0"/>
                <a:cs typeface="Times New Roman" panose="02020603050405020304" pitchFamily="18" charset="0"/>
              </a:rPr>
            </a:br>
            <a:r>
              <a:rPr lang="en-CA" sz="2400" dirty="0">
                <a:latin typeface="Times New Roman" panose="02020603050405020304" pitchFamily="18" charset="0"/>
                <a:cs typeface="Times New Roman" panose="02020603050405020304" pitchFamily="18" charset="0"/>
              </a:rPr>
              <a:t/>
            </a:r>
            <a:br>
              <a:rPr lang="en-CA" sz="2400" dirty="0">
                <a:latin typeface="Times New Roman" panose="02020603050405020304" pitchFamily="18" charset="0"/>
                <a:cs typeface="Times New Roman" panose="02020603050405020304" pitchFamily="18" charset="0"/>
              </a:rPr>
            </a:br>
            <a:r>
              <a:rPr lang="en-CA" sz="2400" dirty="0">
                <a:latin typeface="Times New Roman" panose="02020603050405020304" pitchFamily="18" charset="0"/>
                <a:cs typeface="Times New Roman" panose="02020603050405020304" pitchFamily="18" charset="0"/>
              </a:rPr>
              <a:t>12. Then he said to his host, 'When you give a lunch or a dinner, do not invite your friends or your brothers or your relations or rich neighbours, in case they invite you back and so repay you.</a:t>
            </a:r>
            <a:br>
              <a:rPr lang="en-CA" sz="2400" dirty="0">
                <a:latin typeface="Times New Roman" panose="02020603050405020304" pitchFamily="18" charset="0"/>
                <a:cs typeface="Times New Roman" panose="02020603050405020304" pitchFamily="18" charset="0"/>
              </a:rPr>
            </a:br>
            <a:r>
              <a:rPr lang="en-CA" sz="2400" dirty="0">
                <a:latin typeface="Times New Roman" panose="02020603050405020304" pitchFamily="18" charset="0"/>
                <a:cs typeface="Times New Roman" panose="02020603050405020304" pitchFamily="18" charset="0"/>
              </a:rPr>
              <a:t>13. No; when you have a party, invite the poor, the crippled, the lame, the blind;</a:t>
            </a:r>
            <a:br>
              <a:rPr lang="en-CA" sz="2400" dirty="0">
                <a:latin typeface="Times New Roman" panose="02020603050405020304" pitchFamily="18" charset="0"/>
                <a:cs typeface="Times New Roman" panose="02020603050405020304" pitchFamily="18" charset="0"/>
              </a:rPr>
            </a:br>
            <a:r>
              <a:rPr lang="en-CA" sz="2400" dirty="0">
                <a:latin typeface="Times New Roman" panose="02020603050405020304" pitchFamily="18" charset="0"/>
                <a:cs typeface="Times New Roman" panose="02020603050405020304" pitchFamily="18" charset="0"/>
              </a:rPr>
              <a:t>14. then you will be blessed, for they have no means to repay you and so you will be repaid when the upright rise again.’</a:t>
            </a:r>
            <a:r>
              <a:rPr lang="en-CA" sz="2400" dirty="0">
                <a:latin typeface="Calibri" pitchFamily="34" charset="0"/>
                <a:cs typeface="Calibri" pitchFamily="34" charset="0"/>
              </a:rPr>
              <a:t/>
            </a:r>
            <a:br>
              <a:rPr lang="en-CA" sz="2400" dirty="0">
                <a:latin typeface="Calibri" pitchFamily="34" charset="0"/>
                <a:cs typeface="Calibri" pitchFamily="34" charset="0"/>
              </a:rPr>
            </a:br>
            <a:endParaRPr lang="en-CA" sz="2400" dirty="0">
              <a:latin typeface="Calibri" pitchFamily="34" charset="0"/>
              <a:cs typeface="Calibri" pitchFamily="34" charset="0"/>
            </a:endParaRPr>
          </a:p>
        </p:txBody>
      </p:sp>
      <p:pic>
        <p:nvPicPr>
          <p:cNvPr id="2" name="Luke 14 12-14_Eng M.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937537" y="684779"/>
            <a:ext cx="609600" cy="609600"/>
          </a:xfrm>
          <a:prstGeom prst="rect">
            <a:avLst/>
          </a:prstGeom>
        </p:spPr>
      </p:pic>
      <p:sp>
        <p:nvSpPr>
          <p:cNvPr id="5" name="Rounded Rectangle 4">
            <a:hlinkClick r:id="rId6" action="ppaction://hlinksldjump"/>
            <a:extLst>
              <a:ext uri="{FF2B5EF4-FFF2-40B4-BE49-F238E27FC236}">
                <a16:creationId xmlns:a16="http://schemas.microsoft.com/office/drawing/2014/main" xmlns="" id="{263A91BE-160C-724B-80C2-681526A8A893}"/>
              </a:ext>
            </a:extLst>
          </p:cNvPr>
          <p:cNvSpPr/>
          <p:nvPr/>
        </p:nvSpPr>
        <p:spPr>
          <a:xfrm>
            <a:off x="9234616" y="5800296"/>
            <a:ext cx="1495168" cy="556054"/>
          </a:xfrm>
          <a:prstGeom prst="round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rgbClr val="C00000"/>
                </a:solidFill>
              </a:rPr>
              <a:t>Table of Contents</a:t>
            </a:r>
            <a:endParaRPr lang="en-US" dirty="0">
              <a:solidFill>
                <a:srgbClr val="C00000"/>
              </a:solidFill>
            </a:endParaRPr>
          </a:p>
        </p:txBody>
      </p:sp>
      <p:sp>
        <p:nvSpPr>
          <p:cNvPr id="6" name="Slide Number Placeholder 1">
            <a:extLst>
              <a:ext uri="{FF2B5EF4-FFF2-40B4-BE49-F238E27FC236}">
                <a16:creationId xmlns:a16="http://schemas.microsoft.com/office/drawing/2014/main" xmlns="" id="{4BCA63F0-651C-C149-8072-645182EE6560}"/>
              </a:ext>
            </a:extLst>
          </p:cNvPr>
          <p:cNvSpPr>
            <a:spLocks noGrp="1"/>
          </p:cNvSpPr>
          <p:nvPr>
            <p:ph type="sldNum" sz="quarter" idx="12"/>
          </p:nvPr>
        </p:nvSpPr>
        <p:spPr>
          <a:xfrm>
            <a:off x="8610600" y="6356350"/>
            <a:ext cx="2743200" cy="365125"/>
          </a:xfrm>
        </p:spPr>
        <p:txBody>
          <a:bodyPr/>
          <a:lstStyle/>
          <a:p>
            <a:fld id="{08B334CD-7564-43DD-B282-0E009C15ED94}" type="slidenum">
              <a:rPr lang="it-IT" smtClean="0">
                <a:solidFill>
                  <a:srgbClr val="292934">
                    <a:tint val="75000"/>
                  </a:srgbClr>
                </a:solidFill>
              </a:rPr>
              <a:pPr/>
              <a:t>9</a:t>
            </a:fld>
            <a:endParaRPr lang="it-IT" dirty="0">
              <a:solidFill>
                <a:srgbClr val="292934">
                  <a:tint val="75000"/>
                </a:srgbClr>
              </a:solidFill>
            </a:endParaRPr>
          </a:p>
        </p:txBody>
      </p:sp>
    </p:spTree>
    <p:extLst>
      <p:ext uri="{BB962C8B-B14F-4D97-AF65-F5344CB8AC3E}">
        <p14:creationId xmlns:p14="http://schemas.microsoft.com/office/powerpoint/2010/main" val="19009697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52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3858</TotalTime>
  <Words>827</Words>
  <Application>Microsoft Office PowerPoint</Application>
  <PresentationFormat>自訂</PresentationFormat>
  <Paragraphs>187</Paragraphs>
  <Slides>21</Slides>
  <Notes>0</Notes>
  <HiddenSlides>0</HiddenSlides>
  <MMClips>12</MMClips>
  <ScaleCrop>false</ScaleCrop>
  <HeadingPairs>
    <vt:vector size="4" baseType="variant">
      <vt:variant>
        <vt:lpstr>佈景主題</vt:lpstr>
      </vt:variant>
      <vt:variant>
        <vt:i4>1</vt:i4>
      </vt:variant>
      <vt:variant>
        <vt:lpstr>投影片標題</vt:lpstr>
      </vt:variant>
      <vt:variant>
        <vt:i4>21</vt:i4>
      </vt:variant>
    </vt:vector>
  </HeadingPairs>
  <TitlesOfParts>
    <vt:vector size="22" baseType="lpstr">
      <vt:lpstr>Tema di Office</vt:lpstr>
      <vt:lpstr>PowerPoint 簡報</vt:lpstr>
      <vt:lpstr>PowerPoint 簡報</vt:lpstr>
      <vt:lpstr>PowerPoint 簡報</vt:lpstr>
      <vt:lpstr>PowerPoint 簡報</vt:lpstr>
      <vt:lpstr>By his gracious will, God gathers us together as diverse peoples of one faith, through the covenant that He offers to His people. The communion we share finds his deepest roots in the love and unity of the Trinity. It is Christ who reconciles us to the Father and unites us with each other in the Holy Spirit.  Together, we are inspired by listening to the Word of God, through the living Tradition of the Church, and grounded in the sensus fidei [sense of faith] that we share. We all have a role to play in discerning and living out God’s call for His people.                             </vt:lpstr>
      <vt:lpstr>PowerPoint 簡報</vt:lpstr>
      <vt:lpstr>Mark 9:38-48  38. John said to him, 'Master, we saw someone who is not one of us driving out devils in your name, and because he was not one of us we tried to stop him.’ 39. But Jesus said, 'You must not stop him; no one who works a miracle in my name could soon afterwards speak evil of me. 40. Anyone who is not against us is for us. 41. 'If anyone gives you a cup of water to drink because you belong to Christ, then in truth I tell you, he will most certainly not lose his reward. 42. 'But anyone who is the downfall of one of these little ones who have faith, would be better thrown into the sea with a great millstone hung round his neck. 43. And if your hand should be your downfall, cut it off; it is better for you to enter into life crippled, than to have two hands and go to hell, into the fire that can never be put out. 44,45. And if your foot should be your downfall, cut it off; it is better for you enter into life lame, than to have two feet and be thrown into hell. 46,47. And if your eye should be your downfall, tear it out; it is better for you to enter into the kingdom of God with one eye, than to have two eyes and be thrown into hell 48. where their worm will never die nor their fire be put out.</vt:lpstr>
      <vt:lpstr>Luke 12:35-40   35. 'See that you have your belts done up and your lamps lit. 36. Be like people waiting for their master to return from the wedding feast, ready to open the door as soon as he comes and knocks. 37. Blessed those servants whom the master finds awake when he comes. In truth  I tell you, he will do up his belt, sit them down at table and wait on them. 38. It may be in the second watch that he comes, or in the third, but blessed are those servants if he finds them ready. 39. You may be quite sure of this, that if the householder had known at what time  the burglar would come, he would not have let anyone break through the wall of his house. 40. You too must stand ready, because the Son of man  is coming at an hour you do not expect.’ </vt:lpstr>
      <vt:lpstr>Luke 14:12-14  12. Then he said to his host, 'When you give a lunch or a dinner, do not invite your friends or your brothers or your relations or rich neighbours, in case they invite you back and so repay you. 13. No; when you have a party, invite the poor, the crippled, the lame, the blind; 14. then you will be blessed, for they have no means to repay you and so you will be repaid when the upright rise again.’ </vt:lpstr>
      <vt:lpstr>PowerPoint 簡報</vt:lpstr>
      <vt:lpstr>PowerPoint 簡報</vt:lpstr>
      <vt:lpstr>PowerPoint 簡報</vt:lpstr>
      <vt:lpstr>PowerPoint 簡報</vt:lpstr>
      <vt:lpstr>PowerPoint 簡報</vt:lpstr>
      <vt:lpstr>PowerPoint 簡報</vt:lpstr>
      <vt:lpstr>PowerPoint 簡報</vt:lpstr>
      <vt:lpstr>The Church exists to evangelise. We can never be centred on ourselves. Our mission is to witness the love of God in the midst of the whole human family. This Synodal Process has a deep missionary dimension to it.   It is intended to enable the Church to better witness to the Gospel, especially with those who live on the spiritual, social, economic, political, geographical, and existential peripheries of our world. In this way, synodality is a path by which the Church can more faithfully fulfil her mission of evangelisation in the world, as a leaven at the service of the coming of God’s kingdom. </vt:lpstr>
      <vt:lpstr>Matthew 9:35-37   35. “Jesus made a tour through all the towns and villages, teaching in       their synagogues, proclaiming the good news of the kingdom and       curing all kinds of disease and all kinds of illness.  36. And when he saw the crowds he felt sorry for them because they       were harassed and dejected, like sheep without a shepherd.  37. Then he said to his disciples, 'The harvest is rich but the labourers        are few, so ask the Lord of the harvest to send out labourers to his        harvest.’” </vt:lpstr>
      <vt:lpstr>Luke 10:1-9  1. After this the Lord appointed seventy-two others and sent them out ahead of     him in pairs, to all the towns and places he himself would be visiting. 2. And he said to them, ‘The harvest is rich but the labourers are few, so ask     the Lord of the harvest to send labourers to do his harvesting. 3. Start off now, but look, I am sending you out like lambs among wolves. 4. Take no purse with you, no haversack, no sandals. Salute no one on the road. 5. Whatever house you enter, let your first words be, “Peace to this house!” 6. And if a man of peace lives there, your peace will go and rest on him; if not,     it will come back to you. 7. Stay in the same house, taking what food and drink they have to offer, for     the labourer deserves his wages; do not move from house to house. 8. Whenever you go into a town where they make you welcome, eat what is put     before you. 9. Cure those in it who are sick, and say, "The kingdom of God is very near to     you.” </vt:lpstr>
      <vt:lpstr>Matthew 28:16-20    16. “ Meanwhile the eleven disciples set out for Galilee, to the mountain       where Jesus had arranged to meet them.  17. When they saw him they fell down before him, though some       hesitated.  18. Jesus came up and spoke to them. He said, ‘All authority in heaven       and on earth has been given to me.  19. Go, therefore, make disciples of all nations; baptise them in the name       of the Father and of the Son and of the Holy Spirit,  20. and teach them to observe all the commands I gave you. And look, I       am with you always; yes, to the end of time.’”  </vt:lpstr>
      <vt:lpstr>PowerPoint 簡報</vt:lpstr>
    </vt:vector>
  </TitlesOfParts>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Resource Package_Synod_HK</dc:title>
  <dc:creator>Owner</dc:creator>
  <cp:lastModifiedBy>Owner</cp:lastModifiedBy>
  <cp:revision>131</cp:revision>
  <dcterms:created xsi:type="dcterms:W3CDTF">2021-10-03T17:45:37Z</dcterms:created>
  <dcterms:modified xsi:type="dcterms:W3CDTF">2022-01-10T04:43:01Z</dcterms:modified>
</cp:coreProperties>
</file>